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embeddedFontLst>
    <p:embeddedFont>
      <p:font typeface="Dream-XinCuSongGB" panose="02010600030101010101" charset="-122"/>
      <p:regular r:id="rId35"/>
    </p:embeddedFont>
    <p:embeddedFont>
      <p:font typeface="HelloFont WenYiHei" panose="02010600030101010101" charset="-122"/>
      <p:regular r:id="rId36"/>
    </p:embeddedFont>
    <p:embeddedFont>
      <p:font typeface="OPPOSans B" panose="02010600030101010101" charset="-122"/>
      <p:regular r:id="rId37"/>
    </p:embeddedFont>
    <p:embeddedFont>
      <p:font typeface="OPPOSans H" panose="02010600030101010101" charset="-122"/>
      <p:regular r:id="rId38"/>
    </p:embeddedFont>
    <p:embeddedFont>
      <p:font typeface="OPPOSans L" panose="02010600030101010101" charset="-122"/>
      <p:regular r:id="rId39"/>
    </p:embeddedFont>
    <p:embeddedFont>
      <p:font typeface="OPPOSans R" panose="02010600030101010101" charset="-122"/>
      <p:regular r:id="rId40"/>
    </p:embeddedFont>
    <p:embeddedFont>
      <p:font typeface="Source Han Sans" panose="02010600030101010101" charset="-122"/>
      <p:regular r:id="rId41"/>
    </p:embeddedFont>
    <p:embeddedFont>
      <p:font typeface="Source Han Sans CN Bold" panose="02010600030101010101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98802" y="2135492"/>
            <a:ext cx="1011158" cy="1010501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92080" y="2433097"/>
            <a:ext cx="1529523" cy="1528529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0661738">
            <a:off x="5670173" y="2236447"/>
            <a:ext cx="476247" cy="47593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V="1">
            <a:off x="1803148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4073425" y="5176170"/>
            <a:ext cx="1872000" cy="72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6412130" y="5176170"/>
            <a:ext cx="1872000" cy="72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94513" y="4872118"/>
            <a:ext cx="1689617" cy="37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日期：202X.XX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277954" y="4872118"/>
            <a:ext cx="1667472" cy="37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224641" y="4879738"/>
            <a:ext cx="370083" cy="370083"/>
          </a:xfrm>
          <a:prstGeom prst="flowChartConnector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2400">
                <a:srgbClr val="EADCC7">
                  <a:alpha val="100000"/>
                </a:srgb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14300" dist="50800" dir="5400000" sx="83000" sy="83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4256" y="4955988"/>
            <a:ext cx="230852" cy="21758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07870" y="4879738"/>
            <a:ext cx="370083" cy="370083"/>
          </a:xfrm>
          <a:prstGeom prst="flowChartConnector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2400">
                <a:srgbClr val="EADCC7">
                  <a:alpha val="100000"/>
                </a:srgb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14300" dist="50800" dir="5400000" sx="83000" sy="83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92480" y="4955988"/>
            <a:ext cx="200863" cy="21758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10595" y="2358615"/>
            <a:ext cx="8770810" cy="1778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7000" dirty="0">
                <a:ln w="12700">
                  <a:noFill/>
                </a:ln>
                <a:solidFill>
                  <a:srgbClr val="FFFFFF">
                    <a:alpha val="20000"/>
                  </a:srgbClr>
                </a:solidFill>
                <a:latin typeface="OPPOSans R"/>
                <a:ea typeface="OPPOSans R"/>
                <a:cs typeface="OPPOSans R"/>
              </a:rPr>
              <a:t>202X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2187808" y="2276709"/>
            <a:ext cx="7816385" cy="19422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53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基于微信小程序的家政服务与互助平台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066376" y="1724525"/>
            <a:ext cx="3600000" cy="387091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399" y="1724526"/>
            <a:ext cx="3153454" cy="3870911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4282376" y="2015784"/>
            <a:ext cx="3168000" cy="328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前端采用HTML、CSS、JavaScript及Vue.js技术，打造直观互动的用户界面。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34900" y="2015784"/>
            <a:ext cx="3168000" cy="328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后端结合Java语言与MySQL数据库，实现数据的高效稳定管理。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18900" y="1724525"/>
            <a:ext cx="3600000" cy="10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前端技术与数据库设计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系统需求分析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69650" y="2264200"/>
            <a:ext cx="8640000" cy="2736000"/>
          </a:xfrm>
          <a:custGeom>
            <a:avLst/>
            <a:gdLst>
              <a:gd name="connsiteX0" fmla="*/ 264751 w 8640000"/>
              <a:gd name="connsiteY0" fmla="*/ 0 h 2736000"/>
              <a:gd name="connsiteX1" fmla="*/ 8375249 w 8640000"/>
              <a:gd name="connsiteY1" fmla="*/ 0 h 2736000"/>
              <a:gd name="connsiteX2" fmla="*/ 8640000 w 8640000"/>
              <a:gd name="connsiteY2" fmla="*/ 264751 h 2736000"/>
              <a:gd name="connsiteX3" fmla="*/ 8640000 w 8640000"/>
              <a:gd name="connsiteY3" fmla="*/ 2160000 h 2736000"/>
              <a:gd name="connsiteX4" fmla="*/ 8336189 w 8640000"/>
              <a:gd name="connsiteY4" fmla="*/ 2448000 h 2736000"/>
              <a:gd name="connsiteX5" fmla="*/ 4623811 w 8640000"/>
              <a:gd name="connsiteY5" fmla="*/ 2448000 h 2736000"/>
              <a:gd name="connsiteX6" fmla="*/ 4320000 w 8640000"/>
              <a:gd name="connsiteY6" fmla="*/ 2736000 h 2736000"/>
              <a:gd name="connsiteX7" fmla="*/ 4016189 w 8640000"/>
              <a:gd name="connsiteY7" fmla="*/ 2448000 h 2736000"/>
              <a:gd name="connsiteX8" fmla="*/ 303812 w 8640000"/>
              <a:gd name="connsiteY8" fmla="*/ 2448000 h 2736000"/>
              <a:gd name="connsiteX9" fmla="*/ 0 w 8640000"/>
              <a:gd name="connsiteY9" fmla="*/ 2160000 h 2736000"/>
              <a:gd name="connsiteX10" fmla="*/ 0 w 8640000"/>
              <a:gd name="connsiteY10" fmla="*/ 2160000 h 2736000"/>
              <a:gd name="connsiteX11" fmla="*/ 0 w 8640000"/>
              <a:gd name="connsiteY11" fmla="*/ 264751 h 2736000"/>
              <a:gd name="connsiteX12" fmla="*/ 264751 w 8640000"/>
              <a:gd name="connsiteY12" fmla="*/ 0 h 2736000"/>
            </a:gdLst>
            <a:ahLst/>
            <a:cxnLst/>
            <a:rect l="l" t="t" r="r" b="b"/>
            <a:pathLst>
              <a:path w="8640000" h="2736000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2160000"/>
                </a:lnTo>
                <a:cubicBezTo>
                  <a:pt x="8640000" y="2319058"/>
                  <a:pt x="8503979" y="2448000"/>
                  <a:pt x="8336189" y="2448000"/>
                </a:cubicBezTo>
                <a:lnTo>
                  <a:pt x="4623811" y="2448000"/>
                </a:lnTo>
                <a:cubicBezTo>
                  <a:pt x="4456021" y="2448000"/>
                  <a:pt x="4320000" y="2576942"/>
                  <a:pt x="4320000" y="2736000"/>
                </a:cubicBezTo>
                <a:cubicBezTo>
                  <a:pt x="4320000" y="2576942"/>
                  <a:pt x="4183979" y="2448000"/>
                  <a:pt x="4016189" y="2448000"/>
                </a:cubicBezTo>
                <a:lnTo>
                  <a:pt x="303812" y="2448000"/>
                </a:lnTo>
                <a:cubicBezTo>
                  <a:pt x="136021" y="2448000"/>
                  <a:pt x="0" y="2319058"/>
                  <a:pt x="0" y="2160000"/>
                </a:cubicBezTo>
                <a:lnTo>
                  <a:pt x="0" y="216000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159616" y="2615978"/>
            <a:ext cx="7860068" cy="1729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用户注册与登录，服务浏览与搜索，在线预约与订单管理，订单提醒，服务评价等。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功能性需求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263642" y="929642"/>
            <a:ext cx="5928359" cy="592835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660400" y="2395959"/>
            <a:ext cx="4501909" cy="22309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系统需具备高可用性、安全性、易用性和可维护性。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3641" y="929641"/>
            <a:ext cx="5928360" cy="5928359"/>
          </a:xfrm>
          <a:custGeom>
            <a:avLst/>
            <a:gdLst>
              <a:gd name="connsiteX0" fmla="*/ 5928359 w 5928360"/>
              <a:gd name="connsiteY0" fmla="*/ 0 h 5928359"/>
              <a:gd name="connsiteX1" fmla="*/ 5928360 w 5928360"/>
              <a:gd name="connsiteY1" fmla="*/ 1 h 5928359"/>
              <a:gd name="connsiteX2" fmla="*/ 5928360 w 5928360"/>
              <a:gd name="connsiteY2" fmla="*/ 5928359 h 5928359"/>
              <a:gd name="connsiteX3" fmla="*/ 0 w 5928360"/>
              <a:gd name="connsiteY3" fmla="*/ 5928359 h 5928359"/>
              <a:gd name="connsiteX4" fmla="*/ 5928359 w 5928360"/>
              <a:gd name="connsiteY4" fmla="*/ 0 h 5928359"/>
            </a:gdLst>
            <a:ahLst/>
            <a:cxnLst/>
            <a:rect l="l" t="t" r="r" b="b"/>
            <a:pathLst>
              <a:path w="5928360" h="5928359">
                <a:moveTo>
                  <a:pt x="5928359" y="0"/>
                </a:moveTo>
                <a:lnTo>
                  <a:pt x="5928360" y="1"/>
                </a:lnTo>
                <a:lnTo>
                  <a:pt x="5928360" y="5928359"/>
                </a:lnTo>
                <a:lnTo>
                  <a:pt x="0" y="5928359"/>
                </a:lnTo>
                <a:lnTo>
                  <a:pt x="5928359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00257" y="5152825"/>
            <a:ext cx="935267" cy="87967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88841" y="3941342"/>
            <a:ext cx="935267" cy="879676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77425" y="2729858"/>
            <a:ext cx="935267" cy="87967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66009" y="1518374"/>
            <a:ext cx="935267" cy="879676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728969" y="4227365"/>
            <a:ext cx="1649362" cy="1649362"/>
            <a:chOff x="5728969" y="4227365"/>
            <a:chExt cx="1649362" cy="1649362"/>
          </a:xfrm>
        </p:grpSpPr>
        <p:sp>
          <p:nvSpPr>
            <p:cNvPr id="11" name="标题 1"/>
            <p:cNvSpPr txBox="1"/>
            <p:nvPr/>
          </p:nvSpPr>
          <p:spPr>
            <a:xfrm rot="38067035">
              <a:off x="5786208" y="4284604"/>
              <a:ext cx="1534884" cy="1534884"/>
            </a:xfrm>
            <a:prstGeom prst="arc">
              <a:avLst/>
            </a:prstGeom>
            <a:noFill/>
            <a:ln w="19050" cap="rnd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7539170">
              <a:off x="6559883" y="4255268"/>
              <a:ext cx="90430" cy="77957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25334" y="2939361"/>
            <a:ext cx="1649362" cy="1649362"/>
            <a:chOff x="7025334" y="2939361"/>
            <a:chExt cx="1649362" cy="1649362"/>
          </a:xfrm>
        </p:grpSpPr>
        <p:sp>
          <p:nvSpPr>
            <p:cNvPr id="14" name="标题 1"/>
            <p:cNvSpPr txBox="1"/>
            <p:nvPr/>
          </p:nvSpPr>
          <p:spPr>
            <a:xfrm rot="38067035">
              <a:off x="7082573" y="2996600"/>
              <a:ext cx="1534884" cy="1534884"/>
            </a:xfrm>
            <a:prstGeom prst="arc">
              <a:avLst/>
            </a:prstGeom>
            <a:noFill/>
            <a:ln w="19050" cap="rnd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27539170">
              <a:off x="7856248" y="2967264"/>
              <a:ext cx="90430" cy="77957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21698" y="1752956"/>
            <a:ext cx="1649362" cy="1649362"/>
            <a:chOff x="8321698" y="1752956"/>
            <a:chExt cx="1649362" cy="1649362"/>
          </a:xfrm>
        </p:grpSpPr>
        <p:sp>
          <p:nvSpPr>
            <p:cNvPr id="17" name="标题 1"/>
            <p:cNvSpPr txBox="1"/>
            <p:nvPr/>
          </p:nvSpPr>
          <p:spPr>
            <a:xfrm rot="38067035">
              <a:off x="8378937" y="1810195"/>
              <a:ext cx="1534884" cy="1534884"/>
            </a:xfrm>
            <a:prstGeom prst="arc">
              <a:avLst/>
            </a:prstGeom>
            <a:noFill/>
            <a:ln w="19050" cap="rnd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27539170">
              <a:off x="9152612" y="1780859"/>
              <a:ext cx="90430" cy="77957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5809741" y="5414479"/>
            <a:ext cx="327134" cy="34016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086391" y="4211097"/>
            <a:ext cx="340166" cy="34016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74975" y="3005100"/>
            <a:ext cx="340166" cy="32919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663559" y="1797905"/>
            <a:ext cx="340166" cy="32061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非功能性需求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4813766" y="1198960"/>
            <a:ext cx="2551768" cy="2551768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8922932" y="1353261"/>
            <a:ext cx="2069612" cy="2069612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1186755" y="1353261"/>
            <a:ext cx="2069612" cy="2069612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4911415" y="1296609"/>
            <a:ext cx="2356470" cy="2356470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98252" y="4283057"/>
            <a:ext cx="3582796" cy="2013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经济可行性：小程序开发维护成本低，易于推广。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9002130" y="1432459"/>
            <a:ext cx="1911216" cy="1911216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96577" y="3978257"/>
            <a:ext cx="3122323" cy="1849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操作可行性：用户界面友好，易于理解和操作。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1265953" y="1432459"/>
            <a:ext cx="1911216" cy="1911216"/>
          </a:xfrm>
          <a:custGeom>
            <a:avLst/>
            <a:gdLst>
              <a:gd name="connsiteX0" fmla="*/ 2797206 w 2797206"/>
              <a:gd name="connsiteY0" fmla="*/ 1398603 h 2797206"/>
              <a:gd name="connsiteX1" fmla="*/ 2269455 w 2797206"/>
              <a:gd name="connsiteY1" fmla="*/ 2194794 h 2797206"/>
              <a:gd name="connsiteX2" fmla="*/ 2214798 w 2797206"/>
              <a:gd name="connsiteY2" fmla="*/ 2214799 h 2797206"/>
              <a:gd name="connsiteX3" fmla="*/ 2194794 w 2797206"/>
              <a:gd name="connsiteY3" fmla="*/ 2269455 h 2797206"/>
              <a:gd name="connsiteX4" fmla="*/ 1398603 w 2797206"/>
              <a:gd name="connsiteY4" fmla="*/ 2797206 h 2797206"/>
              <a:gd name="connsiteX5" fmla="*/ 602412 w 2797206"/>
              <a:gd name="connsiteY5" fmla="*/ 2269455 h 2797206"/>
              <a:gd name="connsiteX6" fmla="*/ 582407 w 2797206"/>
              <a:gd name="connsiteY6" fmla="*/ 2214799 h 2797206"/>
              <a:gd name="connsiteX7" fmla="*/ 527751 w 2797206"/>
              <a:gd name="connsiteY7" fmla="*/ 2194794 h 2797206"/>
              <a:gd name="connsiteX8" fmla="*/ 0 w 2797206"/>
              <a:gd name="connsiteY8" fmla="*/ 1398603 h 2797206"/>
              <a:gd name="connsiteX9" fmla="*/ 527751 w 2797206"/>
              <a:gd name="connsiteY9" fmla="*/ 602412 h 2797206"/>
              <a:gd name="connsiteX10" fmla="*/ 582408 w 2797206"/>
              <a:gd name="connsiteY10" fmla="*/ 582408 h 2797206"/>
              <a:gd name="connsiteX11" fmla="*/ 602412 w 2797206"/>
              <a:gd name="connsiteY11" fmla="*/ 527752 h 2797206"/>
              <a:gd name="connsiteX12" fmla="*/ 1398603 w 2797206"/>
              <a:gd name="connsiteY12" fmla="*/ 0 h 2797206"/>
              <a:gd name="connsiteX13" fmla="*/ 2194794 w 2797206"/>
              <a:gd name="connsiteY13" fmla="*/ 527752 h 2797206"/>
              <a:gd name="connsiteX14" fmla="*/ 2214798 w 2797206"/>
              <a:gd name="connsiteY14" fmla="*/ 582408 h 2797206"/>
              <a:gd name="connsiteX15" fmla="*/ 2269455 w 2797206"/>
              <a:gd name="connsiteY15" fmla="*/ 602412 h 2797206"/>
              <a:gd name="connsiteX16" fmla="*/ 2797206 w 2797206"/>
              <a:gd name="connsiteY16" fmla="*/ 1398603 h 2797206"/>
            </a:gdLst>
            <a:ahLst/>
            <a:cxnLst/>
            <a:rect l="l" t="t" r="r" b="b"/>
            <a:pathLst>
              <a:path w="2797206" h="2797206">
                <a:moveTo>
                  <a:pt x="2797206" y="1398603"/>
                </a:moveTo>
                <a:cubicBezTo>
                  <a:pt x="2797206" y="1756524"/>
                  <a:pt x="2579592" y="2063617"/>
                  <a:pt x="2269455" y="2194794"/>
                </a:cubicBezTo>
                <a:lnTo>
                  <a:pt x="2214798" y="2214799"/>
                </a:lnTo>
                <a:lnTo>
                  <a:pt x="2194794" y="2269455"/>
                </a:lnTo>
                <a:cubicBezTo>
                  <a:pt x="2063617" y="2579592"/>
                  <a:pt x="1756523" y="2797206"/>
                  <a:pt x="1398603" y="2797206"/>
                </a:cubicBezTo>
                <a:cubicBezTo>
                  <a:pt x="1040683" y="2797206"/>
                  <a:pt x="733589" y="2579592"/>
                  <a:pt x="602412" y="2269455"/>
                </a:cubicBezTo>
                <a:lnTo>
                  <a:pt x="582407" y="2214799"/>
                </a:lnTo>
                <a:lnTo>
                  <a:pt x="527751" y="2194794"/>
                </a:lnTo>
                <a:cubicBezTo>
                  <a:pt x="217614" y="2063617"/>
                  <a:pt x="0" y="1756524"/>
                  <a:pt x="0" y="1398603"/>
                </a:cubicBezTo>
                <a:cubicBezTo>
                  <a:pt x="0" y="1040683"/>
                  <a:pt x="217614" y="733589"/>
                  <a:pt x="527751" y="602412"/>
                </a:cubicBezTo>
                <a:lnTo>
                  <a:pt x="582408" y="582408"/>
                </a:lnTo>
                <a:lnTo>
                  <a:pt x="602412" y="527752"/>
                </a:lnTo>
                <a:cubicBezTo>
                  <a:pt x="733589" y="217614"/>
                  <a:pt x="1040683" y="0"/>
                  <a:pt x="1398603" y="0"/>
                </a:cubicBezTo>
                <a:cubicBezTo>
                  <a:pt x="1756523" y="0"/>
                  <a:pt x="2063617" y="217614"/>
                  <a:pt x="2194794" y="527752"/>
                </a:cubicBezTo>
                <a:lnTo>
                  <a:pt x="2214798" y="582408"/>
                </a:lnTo>
                <a:lnTo>
                  <a:pt x="2269455" y="602412"/>
                </a:lnTo>
                <a:cubicBezTo>
                  <a:pt x="2579592" y="733589"/>
                  <a:pt x="2797206" y="1040683"/>
                  <a:pt x="2797206" y="139860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3978257"/>
            <a:ext cx="3122323" cy="1849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技术可行性：利用微信小程序技术实现平台功能。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321401" y="1487907"/>
            <a:ext cx="1800320" cy="18003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979783" y="1364977"/>
            <a:ext cx="2219734" cy="22197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9057578" y="1487907"/>
            <a:ext cx="1800320" cy="1800320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660400" y="3577204"/>
            <a:ext cx="3121200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7700" y="3577204"/>
            <a:ext cx="3121200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298814" y="3882004"/>
            <a:ext cx="3582000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可行性分析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系统设计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4925" y="4190035"/>
            <a:ext cx="9789450" cy="16395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管理员、家政员和用户三大部分，注重用户体验，操作简便直观。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5300918" y="6014953"/>
            <a:ext cx="96920" cy="9692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5520834" y="6014953"/>
            <a:ext cx="96920" cy="9692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5740749" y="6014953"/>
            <a:ext cx="96920" cy="96920"/>
          </a:xfrm>
          <a:prstGeom prst="ellipse">
            <a:avLst/>
          </a:prstGeom>
          <a:solidFill>
            <a:schemeClr val="accent1">
              <a:alpha val="7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5960665" y="6014953"/>
            <a:ext cx="96920" cy="969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180581" y="6014953"/>
            <a:ext cx="96920" cy="969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400497" y="6014953"/>
            <a:ext cx="96920" cy="96920"/>
          </a:xfrm>
          <a:prstGeom prst="ellipse">
            <a:avLst/>
          </a:prstGeom>
          <a:solidFill>
            <a:schemeClr val="accent1">
              <a:alpha val="7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6620412" y="6014953"/>
            <a:ext cx="96920" cy="9692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6840328" y="6014953"/>
            <a:ext cx="96920" cy="9692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437504"/>
            <a:ext cx="3529890" cy="25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327753" y="1437504"/>
            <a:ext cx="3523793" cy="25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989010" y="1437504"/>
            <a:ext cx="3529890" cy="25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826770" y="1615440"/>
            <a:ext cx="10525760" cy="2143760"/>
          </a:xfrm>
          <a:prstGeom prst="rect">
            <a:avLst/>
          </a:prstGeom>
          <a:noFill/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功能结构设计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775597" y="4268990"/>
            <a:ext cx="2160000" cy="2160000"/>
          </a:xfrm>
          <a:prstGeom prst="ellipse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 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902589"/>
            <a:ext cx="3600000" cy="3600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458463" y="1642073"/>
            <a:ext cx="1440000" cy="14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 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76425" y="2002072"/>
            <a:ext cx="604077" cy="720000"/>
            <a:chOff x="3876425" y="2002072"/>
            <a:chExt cx="604077" cy="720000"/>
          </a:xfrm>
        </p:grpSpPr>
        <p:sp>
          <p:nvSpPr>
            <p:cNvPr id="7" name="标题 1"/>
            <p:cNvSpPr txBox="1"/>
            <p:nvPr/>
          </p:nvSpPr>
          <p:spPr>
            <a:xfrm>
              <a:off x="4096720" y="2589010"/>
              <a:ext cx="163680" cy="36010"/>
            </a:xfrm>
            <a:custGeom>
              <a:avLst/>
              <a:gdLst>
                <a:gd name="T0" fmla="*/ 319 w 359"/>
                <a:gd name="T1" fmla="*/ 0 h 79"/>
                <a:gd name="T2" fmla="*/ 39 w 359"/>
                <a:gd name="T3" fmla="*/ 0 h 79"/>
                <a:gd name="T4" fmla="*/ 0 w 359"/>
                <a:gd name="T5" fmla="*/ 40 h 79"/>
                <a:gd name="T6" fmla="*/ 39 w 359"/>
                <a:gd name="T7" fmla="*/ 79 h 79"/>
                <a:gd name="T8" fmla="*/ 319 w 359"/>
                <a:gd name="T9" fmla="*/ 79 h 79"/>
                <a:gd name="T10" fmla="*/ 359 w 359"/>
                <a:gd name="T11" fmla="*/ 40 h 79"/>
                <a:gd name="T12" fmla="*/ 319 w 359"/>
                <a:gd name="T13" fmla="*/ 0 h 79"/>
                <a:gd name="T14" fmla="*/ 319 w 359"/>
                <a:gd name="T15" fmla="*/ 0 h 79"/>
                <a:gd name="T16" fmla="*/ 319 w 359"/>
                <a:gd name="T17" fmla="*/ 0 h 79"/>
              </a:gdLst>
              <a:ahLst/>
              <a:cxnLst/>
              <a:rect l="0" t="0" r="r" b="b"/>
              <a:pathLst>
                <a:path w="359" h="79">
                  <a:moveTo>
                    <a:pt x="31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61"/>
                    <a:pt x="17" y="79"/>
                    <a:pt x="39" y="79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41" y="79"/>
                    <a:pt x="359" y="61"/>
                    <a:pt x="359" y="40"/>
                  </a:cubicBezTo>
                  <a:cubicBezTo>
                    <a:pt x="359" y="18"/>
                    <a:pt x="341" y="0"/>
                    <a:pt x="319" y="0"/>
                  </a:cubicBezTo>
                  <a:close/>
                  <a:moveTo>
                    <a:pt x="319" y="0"/>
                  </a:moveTo>
                  <a:cubicBezTo>
                    <a:pt x="319" y="0"/>
                    <a:pt x="319" y="0"/>
                    <a:pt x="319" y="0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4106155" y="2651786"/>
              <a:ext cx="144616" cy="70286"/>
            </a:xfrm>
            <a:custGeom>
              <a:avLst/>
              <a:gdLst>
                <a:gd name="T0" fmla="*/ 86 w 317"/>
                <a:gd name="T1" fmla="*/ 92 h 154"/>
                <a:gd name="T2" fmla="*/ 158 w 317"/>
                <a:gd name="T3" fmla="*/ 154 h 154"/>
                <a:gd name="T4" fmla="*/ 231 w 317"/>
                <a:gd name="T5" fmla="*/ 92 h 154"/>
                <a:gd name="T6" fmla="*/ 317 w 317"/>
                <a:gd name="T7" fmla="*/ 0 h 154"/>
                <a:gd name="T8" fmla="*/ 0 w 317"/>
                <a:gd name="T9" fmla="*/ 0 h 154"/>
                <a:gd name="T10" fmla="*/ 86 w 317"/>
                <a:gd name="T11" fmla="*/ 92 h 154"/>
                <a:gd name="T12" fmla="*/ 86 w 317"/>
                <a:gd name="T13" fmla="*/ 92 h 154"/>
                <a:gd name="T14" fmla="*/ 86 w 317"/>
                <a:gd name="T15" fmla="*/ 92 h 154"/>
              </a:gdLst>
              <a:ahLst/>
              <a:cxnLst/>
              <a:rect l="0" t="0" r="r" b="b"/>
              <a:pathLst>
                <a:path w="317" h="154">
                  <a:moveTo>
                    <a:pt x="86" y="92"/>
                  </a:moveTo>
                  <a:cubicBezTo>
                    <a:pt x="91" y="127"/>
                    <a:pt x="122" y="154"/>
                    <a:pt x="158" y="154"/>
                  </a:cubicBezTo>
                  <a:cubicBezTo>
                    <a:pt x="195" y="154"/>
                    <a:pt x="225" y="127"/>
                    <a:pt x="231" y="92"/>
                  </a:cubicBezTo>
                  <a:cubicBezTo>
                    <a:pt x="279" y="89"/>
                    <a:pt x="317" y="49"/>
                    <a:pt x="3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38" y="89"/>
                    <a:pt x="86" y="92"/>
                  </a:cubicBezTo>
                  <a:close/>
                  <a:moveTo>
                    <a:pt x="86" y="92"/>
                  </a:moveTo>
                  <a:cubicBezTo>
                    <a:pt x="86" y="92"/>
                    <a:pt x="86" y="92"/>
                    <a:pt x="86" y="92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4154489" y="2002072"/>
              <a:ext cx="47949" cy="103407"/>
            </a:xfrm>
            <a:custGeom>
              <a:avLst/>
              <a:gdLst>
                <a:gd name="T0" fmla="*/ 52 w 105"/>
                <a:gd name="T1" fmla="*/ 227 h 227"/>
                <a:gd name="T2" fmla="*/ 105 w 105"/>
                <a:gd name="T3" fmla="*/ 174 h 227"/>
                <a:gd name="T4" fmla="*/ 105 w 105"/>
                <a:gd name="T5" fmla="*/ 52 h 227"/>
                <a:gd name="T6" fmla="*/ 52 w 105"/>
                <a:gd name="T7" fmla="*/ 0 h 227"/>
                <a:gd name="T8" fmla="*/ 0 w 105"/>
                <a:gd name="T9" fmla="*/ 52 h 227"/>
                <a:gd name="T10" fmla="*/ 0 w 105"/>
                <a:gd name="T11" fmla="*/ 174 h 227"/>
                <a:gd name="T12" fmla="*/ 52 w 105"/>
                <a:gd name="T13" fmla="*/ 227 h 227"/>
                <a:gd name="T14" fmla="*/ 52 w 105"/>
                <a:gd name="T15" fmla="*/ 227 h 227"/>
                <a:gd name="T16" fmla="*/ 52 w 105"/>
                <a:gd name="T17" fmla="*/ 227 h 227"/>
              </a:gdLst>
              <a:ahLst/>
              <a:cxnLst/>
              <a:rect l="0" t="0" r="r" b="b"/>
              <a:pathLst>
                <a:path w="105" h="227">
                  <a:moveTo>
                    <a:pt x="52" y="227"/>
                  </a:moveTo>
                  <a:cubicBezTo>
                    <a:pt x="81" y="227"/>
                    <a:pt x="105" y="203"/>
                    <a:pt x="105" y="174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203"/>
                    <a:pt x="23" y="227"/>
                    <a:pt x="52" y="227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3981373" y="2054065"/>
              <a:ext cx="86654" cy="96090"/>
            </a:xfrm>
            <a:custGeom>
              <a:avLst/>
              <a:gdLst>
                <a:gd name="T0" fmla="*/ 88 w 190"/>
                <a:gd name="T1" fmla="*/ 189 h 211"/>
                <a:gd name="T2" fmla="*/ 131 w 190"/>
                <a:gd name="T3" fmla="*/ 211 h 211"/>
                <a:gd name="T4" fmla="*/ 162 w 190"/>
                <a:gd name="T5" fmla="*/ 201 h 211"/>
                <a:gd name="T6" fmla="*/ 173 w 190"/>
                <a:gd name="T7" fmla="*/ 128 h 211"/>
                <a:gd name="T8" fmla="*/ 102 w 190"/>
                <a:gd name="T9" fmla="*/ 29 h 211"/>
                <a:gd name="T10" fmla="*/ 28 w 190"/>
                <a:gd name="T11" fmla="*/ 17 h 211"/>
                <a:gd name="T12" fmla="*/ 17 w 190"/>
                <a:gd name="T13" fmla="*/ 90 h 211"/>
                <a:gd name="T14" fmla="*/ 88 w 190"/>
                <a:gd name="T15" fmla="*/ 189 h 211"/>
                <a:gd name="T16" fmla="*/ 88 w 190"/>
                <a:gd name="T17" fmla="*/ 189 h 211"/>
                <a:gd name="T18" fmla="*/ 88 w 190"/>
                <a:gd name="T19" fmla="*/ 189 h 211"/>
              </a:gdLst>
              <a:ahLst/>
              <a:cxnLst/>
              <a:rect l="0" t="0" r="r" b="b"/>
              <a:pathLst>
                <a:path w="190" h="211">
                  <a:moveTo>
                    <a:pt x="88" y="189"/>
                  </a:moveTo>
                  <a:cubicBezTo>
                    <a:pt x="99" y="203"/>
                    <a:pt x="115" y="211"/>
                    <a:pt x="131" y="211"/>
                  </a:cubicBezTo>
                  <a:cubicBezTo>
                    <a:pt x="142" y="211"/>
                    <a:pt x="152" y="208"/>
                    <a:pt x="162" y="201"/>
                  </a:cubicBezTo>
                  <a:cubicBezTo>
                    <a:pt x="185" y="184"/>
                    <a:pt x="190" y="151"/>
                    <a:pt x="173" y="1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85" y="5"/>
                    <a:pt x="52" y="0"/>
                    <a:pt x="28" y="17"/>
                  </a:cubicBezTo>
                  <a:cubicBezTo>
                    <a:pt x="5" y="34"/>
                    <a:pt x="0" y="67"/>
                    <a:pt x="17" y="90"/>
                  </a:cubicBezTo>
                  <a:lnTo>
                    <a:pt x="88" y="189"/>
                  </a:lnTo>
                  <a:close/>
                  <a:moveTo>
                    <a:pt x="88" y="189"/>
                  </a:moveTo>
                  <a:cubicBezTo>
                    <a:pt x="88" y="189"/>
                    <a:pt x="88" y="189"/>
                    <a:pt x="88" y="18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4288515" y="2477322"/>
              <a:ext cx="87232" cy="95705"/>
            </a:xfrm>
            <a:custGeom>
              <a:avLst/>
              <a:gdLst>
                <a:gd name="T0" fmla="*/ 102 w 191"/>
                <a:gd name="T1" fmla="*/ 29 h 210"/>
                <a:gd name="T2" fmla="*/ 29 w 191"/>
                <a:gd name="T3" fmla="*/ 17 h 210"/>
                <a:gd name="T4" fmla="*/ 17 w 191"/>
                <a:gd name="T5" fmla="*/ 90 h 210"/>
                <a:gd name="T6" fmla="*/ 89 w 191"/>
                <a:gd name="T7" fmla="*/ 189 h 210"/>
                <a:gd name="T8" fmla="*/ 132 w 191"/>
                <a:gd name="T9" fmla="*/ 210 h 210"/>
                <a:gd name="T10" fmla="*/ 162 w 191"/>
                <a:gd name="T11" fmla="*/ 200 h 210"/>
                <a:gd name="T12" fmla="*/ 174 w 191"/>
                <a:gd name="T13" fmla="*/ 127 h 210"/>
                <a:gd name="T14" fmla="*/ 102 w 191"/>
                <a:gd name="T15" fmla="*/ 29 h 210"/>
                <a:gd name="T16" fmla="*/ 102 w 191"/>
                <a:gd name="T17" fmla="*/ 29 h 210"/>
                <a:gd name="T18" fmla="*/ 102 w 191"/>
                <a:gd name="T19" fmla="*/ 29 h 210"/>
              </a:gdLst>
              <a:ahLst/>
              <a:cxnLst/>
              <a:rect l="0" t="0" r="r" b="b"/>
              <a:pathLst>
                <a:path w="191" h="210">
                  <a:moveTo>
                    <a:pt x="102" y="29"/>
                  </a:moveTo>
                  <a:cubicBezTo>
                    <a:pt x="85" y="5"/>
                    <a:pt x="52" y="0"/>
                    <a:pt x="29" y="17"/>
                  </a:cubicBezTo>
                  <a:cubicBezTo>
                    <a:pt x="6" y="34"/>
                    <a:pt x="0" y="67"/>
                    <a:pt x="17" y="90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99" y="203"/>
                    <a:pt x="115" y="210"/>
                    <a:pt x="132" y="210"/>
                  </a:cubicBezTo>
                  <a:cubicBezTo>
                    <a:pt x="142" y="210"/>
                    <a:pt x="153" y="207"/>
                    <a:pt x="162" y="200"/>
                  </a:cubicBezTo>
                  <a:cubicBezTo>
                    <a:pt x="186" y="183"/>
                    <a:pt x="191" y="151"/>
                    <a:pt x="174" y="127"/>
                  </a:cubicBezTo>
                  <a:lnTo>
                    <a:pt x="102" y="29"/>
                  </a:lnTo>
                  <a:close/>
                  <a:moveTo>
                    <a:pt x="102" y="29"/>
                  </a:moveTo>
                  <a:cubicBezTo>
                    <a:pt x="102" y="29"/>
                    <a:pt x="102" y="29"/>
                    <a:pt x="102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3876425" y="2198873"/>
              <a:ext cx="106296" cy="67975"/>
            </a:xfrm>
            <a:custGeom>
              <a:avLst/>
              <a:gdLst>
                <a:gd name="T0" fmla="*/ 191 w 233"/>
                <a:gd name="T1" fmla="*/ 47 h 149"/>
                <a:gd name="T2" fmla="*/ 75 w 233"/>
                <a:gd name="T3" fmla="*/ 9 h 149"/>
                <a:gd name="T4" fmla="*/ 9 w 233"/>
                <a:gd name="T5" fmla="*/ 43 h 149"/>
                <a:gd name="T6" fmla="*/ 42 w 233"/>
                <a:gd name="T7" fmla="*/ 109 h 149"/>
                <a:gd name="T8" fmla="*/ 158 w 233"/>
                <a:gd name="T9" fmla="*/ 147 h 149"/>
                <a:gd name="T10" fmla="*/ 174 w 233"/>
                <a:gd name="T11" fmla="*/ 149 h 149"/>
                <a:gd name="T12" fmla="*/ 224 w 233"/>
                <a:gd name="T13" fmla="*/ 113 h 149"/>
                <a:gd name="T14" fmla="*/ 191 w 233"/>
                <a:gd name="T15" fmla="*/ 47 h 149"/>
                <a:gd name="T16" fmla="*/ 191 w 233"/>
                <a:gd name="T17" fmla="*/ 47 h 149"/>
                <a:gd name="T18" fmla="*/ 191 w 233"/>
                <a:gd name="T19" fmla="*/ 47 h 149"/>
              </a:gdLst>
              <a:ahLst/>
              <a:cxnLst/>
              <a:rect l="0" t="0" r="r" b="b"/>
              <a:pathLst>
                <a:path w="233" h="149">
                  <a:moveTo>
                    <a:pt x="191" y="47"/>
                  </a:moveTo>
                  <a:cubicBezTo>
                    <a:pt x="75" y="9"/>
                    <a:pt x="75" y="9"/>
                    <a:pt x="75" y="9"/>
                  </a:cubicBezTo>
                  <a:cubicBezTo>
                    <a:pt x="47" y="0"/>
                    <a:pt x="18" y="15"/>
                    <a:pt x="9" y="43"/>
                  </a:cubicBezTo>
                  <a:cubicBezTo>
                    <a:pt x="0" y="70"/>
                    <a:pt x="15" y="100"/>
                    <a:pt x="42" y="109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64" y="148"/>
                    <a:pt x="169" y="149"/>
                    <a:pt x="174" y="149"/>
                  </a:cubicBezTo>
                  <a:cubicBezTo>
                    <a:pt x="197" y="149"/>
                    <a:pt x="217" y="135"/>
                    <a:pt x="224" y="113"/>
                  </a:cubicBezTo>
                  <a:cubicBezTo>
                    <a:pt x="233" y="86"/>
                    <a:pt x="218" y="56"/>
                    <a:pt x="191" y="47"/>
                  </a:cubicBezTo>
                  <a:close/>
                  <a:moveTo>
                    <a:pt x="191" y="47"/>
                  </a:moveTo>
                  <a:cubicBezTo>
                    <a:pt x="191" y="47"/>
                    <a:pt x="191" y="47"/>
                    <a:pt x="191" y="4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4373821" y="2360628"/>
              <a:ext cx="106681" cy="67975"/>
            </a:xfrm>
            <a:custGeom>
              <a:avLst/>
              <a:gdLst>
                <a:gd name="T0" fmla="*/ 191 w 234"/>
                <a:gd name="T1" fmla="*/ 47 h 149"/>
                <a:gd name="T2" fmla="*/ 75 w 234"/>
                <a:gd name="T3" fmla="*/ 9 h 149"/>
                <a:gd name="T4" fmla="*/ 9 w 234"/>
                <a:gd name="T5" fmla="*/ 43 h 149"/>
                <a:gd name="T6" fmla="*/ 43 w 234"/>
                <a:gd name="T7" fmla="*/ 109 h 149"/>
                <a:gd name="T8" fmla="*/ 159 w 234"/>
                <a:gd name="T9" fmla="*/ 146 h 149"/>
                <a:gd name="T10" fmla="*/ 175 w 234"/>
                <a:gd name="T11" fmla="*/ 149 h 149"/>
                <a:gd name="T12" fmla="*/ 225 w 234"/>
                <a:gd name="T13" fmla="*/ 113 h 149"/>
                <a:gd name="T14" fmla="*/ 191 w 234"/>
                <a:gd name="T15" fmla="*/ 47 h 149"/>
                <a:gd name="T16" fmla="*/ 191 w 234"/>
                <a:gd name="T17" fmla="*/ 47 h 149"/>
                <a:gd name="T18" fmla="*/ 191 w 234"/>
                <a:gd name="T19" fmla="*/ 47 h 149"/>
              </a:gdLst>
              <a:ahLst/>
              <a:cxnLst/>
              <a:rect l="0" t="0" r="r" b="b"/>
              <a:pathLst>
                <a:path w="234" h="149">
                  <a:moveTo>
                    <a:pt x="191" y="47"/>
                  </a:moveTo>
                  <a:cubicBezTo>
                    <a:pt x="75" y="9"/>
                    <a:pt x="75" y="9"/>
                    <a:pt x="75" y="9"/>
                  </a:cubicBezTo>
                  <a:cubicBezTo>
                    <a:pt x="48" y="0"/>
                    <a:pt x="18" y="15"/>
                    <a:pt x="9" y="43"/>
                  </a:cubicBezTo>
                  <a:cubicBezTo>
                    <a:pt x="0" y="70"/>
                    <a:pt x="16" y="100"/>
                    <a:pt x="43" y="109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64" y="148"/>
                    <a:pt x="170" y="149"/>
                    <a:pt x="175" y="149"/>
                  </a:cubicBezTo>
                  <a:cubicBezTo>
                    <a:pt x="197" y="149"/>
                    <a:pt x="218" y="135"/>
                    <a:pt x="225" y="113"/>
                  </a:cubicBezTo>
                  <a:cubicBezTo>
                    <a:pt x="234" y="85"/>
                    <a:pt x="219" y="56"/>
                    <a:pt x="191" y="47"/>
                  </a:cubicBezTo>
                  <a:close/>
                  <a:moveTo>
                    <a:pt x="191" y="47"/>
                  </a:moveTo>
                  <a:cubicBezTo>
                    <a:pt x="191" y="47"/>
                    <a:pt x="191" y="47"/>
                    <a:pt x="191" y="4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3876425" y="2360628"/>
              <a:ext cx="106296" cy="67975"/>
            </a:xfrm>
            <a:custGeom>
              <a:avLst/>
              <a:gdLst>
                <a:gd name="T0" fmla="*/ 158 w 233"/>
                <a:gd name="T1" fmla="*/ 9 h 149"/>
                <a:gd name="T2" fmla="*/ 42 w 233"/>
                <a:gd name="T3" fmla="*/ 47 h 149"/>
                <a:gd name="T4" fmla="*/ 9 w 233"/>
                <a:gd name="T5" fmla="*/ 113 h 149"/>
                <a:gd name="T6" fmla="*/ 58 w 233"/>
                <a:gd name="T7" fmla="*/ 149 h 149"/>
                <a:gd name="T8" fmla="*/ 75 w 233"/>
                <a:gd name="T9" fmla="*/ 146 h 149"/>
                <a:gd name="T10" fmla="*/ 191 w 233"/>
                <a:gd name="T11" fmla="*/ 109 h 149"/>
                <a:gd name="T12" fmla="*/ 224 w 233"/>
                <a:gd name="T13" fmla="*/ 43 h 149"/>
                <a:gd name="T14" fmla="*/ 158 w 233"/>
                <a:gd name="T15" fmla="*/ 9 h 149"/>
                <a:gd name="T16" fmla="*/ 158 w 233"/>
                <a:gd name="T17" fmla="*/ 9 h 149"/>
                <a:gd name="T18" fmla="*/ 158 w 233"/>
                <a:gd name="T19" fmla="*/ 9 h 149"/>
              </a:gdLst>
              <a:ahLst/>
              <a:cxnLst/>
              <a:rect l="0" t="0" r="r" b="b"/>
              <a:pathLst>
                <a:path w="233" h="149">
                  <a:moveTo>
                    <a:pt x="158" y="9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15" y="56"/>
                    <a:pt x="0" y="85"/>
                    <a:pt x="9" y="113"/>
                  </a:cubicBezTo>
                  <a:cubicBezTo>
                    <a:pt x="16" y="135"/>
                    <a:pt x="36" y="149"/>
                    <a:pt x="58" y="149"/>
                  </a:cubicBezTo>
                  <a:cubicBezTo>
                    <a:pt x="64" y="149"/>
                    <a:pt x="69" y="148"/>
                    <a:pt x="75" y="146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218" y="100"/>
                    <a:pt x="233" y="70"/>
                    <a:pt x="224" y="43"/>
                  </a:cubicBezTo>
                  <a:cubicBezTo>
                    <a:pt x="215" y="15"/>
                    <a:pt x="186" y="0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4373821" y="2198873"/>
              <a:ext cx="106681" cy="67975"/>
            </a:xfrm>
            <a:custGeom>
              <a:avLst/>
              <a:gdLst>
                <a:gd name="T0" fmla="*/ 59 w 234"/>
                <a:gd name="T1" fmla="*/ 149 h 149"/>
                <a:gd name="T2" fmla="*/ 75 w 234"/>
                <a:gd name="T3" fmla="*/ 147 h 149"/>
                <a:gd name="T4" fmla="*/ 191 w 234"/>
                <a:gd name="T5" fmla="*/ 109 h 149"/>
                <a:gd name="T6" fmla="*/ 225 w 234"/>
                <a:gd name="T7" fmla="*/ 43 h 149"/>
                <a:gd name="T8" fmla="*/ 159 w 234"/>
                <a:gd name="T9" fmla="*/ 9 h 149"/>
                <a:gd name="T10" fmla="*/ 43 w 234"/>
                <a:gd name="T11" fmla="*/ 47 h 149"/>
                <a:gd name="T12" fmla="*/ 9 w 234"/>
                <a:gd name="T13" fmla="*/ 113 h 149"/>
                <a:gd name="T14" fmla="*/ 59 w 234"/>
                <a:gd name="T15" fmla="*/ 149 h 149"/>
                <a:gd name="T16" fmla="*/ 59 w 234"/>
                <a:gd name="T17" fmla="*/ 149 h 149"/>
                <a:gd name="T18" fmla="*/ 59 w 234"/>
                <a:gd name="T19" fmla="*/ 149 h 149"/>
              </a:gdLst>
              <a:ahLst/>
              <a:cxnLst/>
              <a:rect l="0" t="0" r="r" b="b"/>
              <a:pathLst>
                <a:path w="234" h="149">
                  <a:moveTo>
                    <a:pt x="59" y="149"/>
                  </a:moveTo>
                  <a:cubicBezTo>
                    <a:pt x="65" y="149"/>
                    <a:pt x="70" y="148"/>
                    <a:pt x="75" y="147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219" y="100"/>
                    <a:pt x="234" y="70"/>
                    <a:pt x="225" y="43"/>
                  </a:cubicBezTo>
                  <a:cubicBezTo>
                    <a:pt x="216" y="15"/>
                    <a:pt x="186" y="0"/>
                    <a:pt x="159" y="9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16" y="56"/>
                    <a:pt x="0" y="86"/>
                    <a:pt x="9" y="113"/>
                  </a:cubicBezTo>
                  <a:cubicBezTo>
                    <a:pt x="17" y="135"/>
                    <a:pt x="37" y="149"/>
                    <a:pt x="59" y="149"/>
                  </a:cubicBezTo>
                  <a:close/>
                  <a:moveTo>
                    <a:pt x="59" y="149"/>
                  </a:moveTo>
                  <a:cubicBezTo>
                    <a:pt x="59" y="149"/>
                    <a:pt x="59" y="149"/>
                    <a:pt x="59" y="14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3981373" y="2477322"/>
              <a:ext cx="86654" cy="95705"/>
            </a:xfrm>
            <a:custGeom>
              <a:avLst/>
              <a:gdLst>
                <a:gd name="T0" fmla="*/ 88 w 190"/>
                <a:gd name="T1" fmla="*/ 29 h 210"/>
                <a:gd name="T2" fmla="*/ 17 w 190"/>
                <a:gd name="T3" fmla="*/ 127 h 210"/>
                <a:gd name="T4" fmla="*/ 28 w 190"/>
                <a:gd name="T5" fmla="*/ 200 h 210"/>
                <a:gd name="T6" fmla="*/ 59 w 190"/>
                <a:gd name="T7" fmla="*/ 210 h 210"/>
                <a:gd name="T8" fmla="*/ 101 w 190"/>
                <a:gd name="T9" fmla="*/ 189 h 210"/>
                <a:gd name="T10" fmla="*/ 173 w 190"/>
                <a:gd name="T11" fmla="*/ 90 h 210"/>
                <a:gd name="T12" fmla="*/ 162 w 190"/>
                <a:gd name="T13" fmla="*/ 17 h 210"/>
                <a:gd name="T14" fmla="*/ 88 w 190"/>
                <a:gd name="T15" fmla="*/ 29 h 210"/>
                <a:gd name="T16" fmla="*/ 88 w 190"/>
                <a:gd name="T17" fmla="*/ 29 h 210"/>
                <a:gd name="T18" fmla="*/ 88 w 190"/>
                <a:gd name="T19" fmla="*/ 29 h 210"/>
              </a:gdLst>
              <a:ahLst/>
              <a:cxnLst/>
              <a:rect l="0" t="0" r="r" b="b"/>
              <a:pathLst>
                <a:path w="190" h="210">
                  <a:moveTo>
                    <a:pt x="88" y="29"/>
                  </a:moveTo>
                  <a:cubicBezTo>
                    <a:pt x="17" y="127"/>
                    <a:pt x="17" y="127"/>
                    <a:pt x="17" y="127"/>
                  </a:cubicBezTo>
                  <a:cubicBezTo>
                    <a:pt x="0" y="151"/>
                    <a:pt x="5" y="183"/>
                    <a:pt x="28" y="200"/>
                  </a:cubicBezTo>
                  <a:cubicBezTo>
                    <a:pt x="37" y="207"/>
                    <a:pt x="48" y="210"/>
                    <a:pt x="59" y="210"/>
                  </a:cubicBezTo>
                  <a:cubicBezTo>
                    <a:pt x="75" y="210"/>
                    <a:pt x="91" y="203"/>
                    <a:pt x="101" y="189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90" y="67"/>
                    <a:pt x="185" y="34"/>
                    <a:pt x="162" y="17"/>
                  </a:cubicBezTo>
                  <a:cubicBezTo>
                    <a:pt x="138" y="0"/>
                    <a:pt x="105" y="5"/>
                    <a:pt x="88" y="29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4288515" y="2054065"/>
              <a:ext cx="87232" cy="96090"/>
            </a:xfrm>
            <a:custGeom>
              <a:avLst/>
              <a:gdLst>
                <a:gd name="T0" fmla="*/ 89 w 191"/>
                <a:gd name="T1" fmla="*/ 29 h 211"/>
                <a:gd name="T2" fmla="*/ 17 w 191"/>
                <a:gd name="T3" fmla="*/ 128 h 211"/>
                <a:gd name="T4" fmla="*/ 29 w 191"/>
                <a:gd name="T5" fmla="*/ 201 h 211"/>
                <a:gd name="T6" fmla="*/ 60 w 191"/>
                <a:gd name="T7" fmla="*/ 211 h 211"/>
                <a:gd name="T8" fmla="*/ 102 w 191"/>
                <a:gd name="T9" fmla="*/ 189 h 211"/>
                <a:gd name="T10" fmla="*/ 174 w 191"/>
                <a:gd name="T11" fmla="*/ 90 h 211"/>
                <a:gd name="T12" fmla="*/ 162 w 191"/>
                <a:gd name="T13" fmla="*/ 17 h 211"/>
                <a:gd name="T14" fmla="*/ 89 w 191"/>
                <a:gd name="T15" fmla="*/ 29 h 211"/>
                <a:gd name="T16" fmla="*/ 89 w 191"/>
                <a:gd name="T17" fmla="*/ 29 h 211"/>
                <a:gd name="T18" fmla="*/ 89 w 191"/>
                <a:gd name="T19" fmla="*/ 29 h 211"/>
              </a:gdLst>
              <a:ahLst/>
              <a:cxnLst/>
              <a:rect l="0" t="0" r="r" b="b"/>
              <a:pathLst>
                <a:path w="191" h="211">
                  <a:moveTo>
                    <a:pt x="89" y="29"/>
                  </a:moveTo>
                  <a:cubicBezTo>
                    <a:pt x="17" y="128"/>
                    <a:pt x="17" y="128"/>
                    <a:pt x="17" y="128"/>
                  </a:cubicBezTo>
                  <a:cubicBezTo>
                    <a:pt x="0" y="151"/>
                    <a:pt x="6" y="184"/>
                    <a:pt x="29" y="201"/>
                  </a:cubicBezTo>
                  <a:cubicBezTo>
                    <a:pt x="38" y="208"/>
                    <a:pt x="49" y="211"/>
                    <a:pt x="60" y="211"/>
                  </a:cubicBezTo>
                  <a:cubicBezTo>
                    <a:pt x="76" y="211"/>
                    <a:pt x="92" y="203"/>
                    <a:pt x="102" y="189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1" y="67"/>
                    <a:pt x="186" y="34"/>
                    <a:pt x="162" y="17"/>
                  </a:cubicBezTo>
                  <a:cubicBezTo>
                    <a:pt x="139" y="0"/>
                    <a:pt x="106" y="5"/>
                    <a:pt x="89" y="29"/>
                  </a:cubicBezTo>
                  <a:close/>
                  <a:moveTo>
                    <a:pt x="89" y="29"/>
                  </a:moveTo>
                  <a:cubicBezTo>
                    <a:pt x="89" y="29"/>
                    <a:pt x="89" y="29"/>
                    <a:pt x="89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4006021" y="2143800"/>
              <a:ext cx="345077" cy="417866"/>
            </a:xfrm>
            <a:custGeom>
              <a:avLst/>
              <a:gdLst>
                <a:gd name="T0" fmla="*/ 757 w 757"/>
                <a:gd name="T1" fmla="*/ 378 h 917"/>
                <a:gd name="T2" fmla="*/ 378 w 757"/>
                <a:gd name="T3" fmla="*/ 0 h 917"/>
                <a:gd name="T4" fmla="*/ 0 w 757"/>
                <a:gd name="T5" fmla="*/ 378 h 917"/>
                <a:gd name="T6" fmla="*/ 81 w 757"/>
                <a:gd name="T7" fmla="*/ 612 h 917"/>
                <a:gd name="T8" fmla="*/ 204 w 757"/>
                <a:gd name="T9" fmla="*/ 792 h 917"/>
                <a:gd name="T10" fmla="*/ 204 w 757"/>
                <a:gd name="T11" fmla="*/ 917 h 917"/>
                <a:gd name="T12" fmla="*/ 551 w 757"/>
                <a:gd name="T13" fmla="*/ 917 h 917"/>
                <a:gd name="T14" fmla="*/ 551 w 757"/>
                <a:gd name="T15" fmla="*/ 795 h 917"/>
                <a:gd name="T16" fmla="*/ 676 w 757"/>
                <a:gd name="T17" fmla="*/ 612 h 917"/>
                <a:gd name="T18" fmla="*/ 757 w 757"/>
                <a:gd name="T19" fmla="*/ 378 h 917"/>
                <a:gd name="T20" fmla="*/ 757 w 757"/>
                <a:gd name="T21" fmla="*/ 378 h 917"/>
                <a:gd name="T22" fmla="*/ 757 w 757"/>
                <a:gd name="T23" fmla="*/ 378 h 917"/>
              </a:gdLst>
              <a:ahLst/>
              <a:cxnLst/>
              <a:rect l="0" t="0" r="r" b="b"/>
              <a:pathLst>
                <a:path w="757" h="917">
                  <a:moveTo>
                    <a:pt x="757" y="378"/>
                  </a:moveTo>
                  <a:cubicBezTo>
                    <a:pt x="757" y="169"/>
                    <a:pt x="587" y="0"/>
                    <a:pt x="378" y="0"/>
                  </a:cubicBezTo>
                  <a:cubicBezTo>
                    <a:pt x="169" y="0"/>
                    <a:pt x="0" y="169"/>
                    <a:pt x="0" y="378"/>
                  </a:cubicBezTo>
                  <a:cubicBezTo>
                    <a:pt x="0" y="467"/>
                    <a:pt x="30" y="548"/>
                    <a:pt x="81" y="612"/>
                  </a:cubicBezTo>
                  <a:cubicBezTo>
                    <a:pt x="125" y="668"/>
                    <a:pt x="167" y="730"/>
                    <a:pt x="204" y="792"/>
                  </a:cubicBezTo>
                  <a:cubicBezTo>
                    <a:pt x="204" y="917"/>
                    <a:pt x="204" y="917"/>
                    <a:pt x="204" y="917"/>
                  </a:cubicBezTo>
                  <a:cubicBezTo>
                    <a:pt x="551" y="917"/>
                    <a:pt x="551" y="917"/>
                    <a:pt x="551" y="917"/>
                  </a:cubicBezTo>
                  <a:cubicBezTo>
                    <a:pt x="551" y="795"/>
                    <a:pt x="551" y="795"/>
                    <a:pt x="551" y="795"/>
                  </a:cubicBezTo>
                  <a:cubicBezTo>
                    <a:pt x="587" y="735"/>
                    <a:pt x="634" y="665"/>
                    <a:pt x="676" y="612"/>
                  </a:cubicBezTo>
                  <a:cubicBezTo>
                    <a:pt x="727" y="548"/>
                    <a:pt x="757" y="467"/>
                    <a:pt x="757" y="378"/>
                  </a:cubicBezTo>
                  <a:close/>
                  <a:moveTo>
                    <a:pt x="757" y="378"/>
                  </a:moveTo>
                  <a:cubicBezTo>
                    <a:pt x="757" y="378"/>
                    <a:pt x="757" y="378"/>
                    <a:pt x="757" y="378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5108454" y="2561666"/>
            <a:ext cx="6410446" cy="25520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概念结构设计明确数据逻辑关系，逻辑结构设计优化数据存储和检索效率。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0400" y="4929121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 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097038" y="1292200"/>
            <a:ext cx="5102370" cy="46800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6402648" y="1292200"/>
            <a:ext cx="4692314" cy="4680000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6762348" y="1789316"/>
            <a:ext cx="720000" cy="0"/>
          </a:xfrm>
          <a:prstGeom prst="line">
            <a:avLst/>
          </a:prstGeom>
          <a:noFill/>
          <a:ln w="88900" cap="rnd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6709008" y="2075291"/>
            <a:ext cx="3959280" cy="3613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系统整体操作流程图，服务预约管理操作流程图，订单提醒管理操作流程图。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系统流程分析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系统实现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9597" y="-13648"/>
            <a:ext cx="12201597" cy="6871648"/>
          </a:xfrm>
          <a:prstGeom prst="rect">
            <a:avLst/>
          </a:prstGeom>
          <a:gradFill>
            <a:gsLst>
              <a:gs pos="0">
                <a:srgbClr val="D3D5E2">
                  <a:alpha val="100000"/>
                </a:srgbClr>
              </a:gs>
              <a:gs pos="72000">
                <a:srgbClr val="D3D5E2">
                  <a:alpha val="100000"/>
                </a:srgbClr>
              </a:gs>
              <a:gs pos="98230">
                <a:srgbClr val="C5CBD9">
                  <a:alpha val="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29202" y="4700405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29202" y="2329811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20000"/>
          </a:blip>
          <a:srcRect t="67503"/>
          <a:stretch>
            <a:fillRect/>
          </a:stretch>
        </p:blipFill>
        <p:spPr>
          <a:xfrm>
            <a:off x="-2975" y="-13648"/>
            <a:ext cx="12192000" cy="19202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1261" y="689288"/>
            <a:ext cx="955345" cy="272065"/>
          </a:xfrm>
          <a:custGeom>
            <a:avLst/>
            <a:gdLst>
              <a:gd name="connsiteX0" fmla="*/ 683280 w 955345"/>
              <a:gd name="connsiteY0" fmla="*/ 0 h 272065"/>
              <a:gd name="connsiteX1" fmla="*/ 789889 w 955345"/>
              <a:gd name="connsiteY1" fmla="*/ 0 h 272065"/>
              <a:gd name="connsiteX2" fmla="*/ 955345 w 955345"/>
              <a:gd name="connsiteY2" fmla="*/ 136033 h 272065"/>
              <a:gd name="connsiteX3" fmla="*/ 789889 w 955345"/>
              <a:gd name="connsiteY3" fmla="*/ 272065 h 272065"/>
              <a:gd name="connsiteX4" fmla="*/ 683280 w 955345"/>
              <a:gd name="connsiteY4" fmla="*/ 272065 h 272065"/>
              <a:gd name="connsiteX5" fmla="*/ 848736 w 955345"/>
              <a:gd name="connsiteY5" fmla="*/ 136033 h 272065"/>
              <a:gd name="connsiteX6" fmla="*/ 455520 w 955345"/>
              <a:gd name="connsiteY6" fmla="*/ 0 h 272065"/>
              <a:gd name="connsiteX7" fmla="*/ 562129 w 955345"/>
              <a:gd name="connsiteY7" fmla="*/ 0 h 272065"/>
              <a:gd name="connsiteX8" fmla="*/ 727585 w 955345"/>
              <a:gd name="connsiteY8" fmla="*/ 136033 h 272065"/>
              <a:gd name="connsiteX9" fmla="*/ 562129 w 955345"/>
              <a:gd name="connsiteY9" fmla="*/ 272065 h 272065"/>
              <a:gd name="connsiteX10" fmla="*/ 455520 w 955345"/>
              <a:gd name="connsiteY10" fmla="*/ 272065 h 272065"/>
              <a:gd name="connsiteX11" fmla="*/ 620976 w 955345"/>
              <a:gd name="connsiteY11" fmla="*/ 136033 h 272065"/>
              <a:gd name="connsiteX12" fmla="*/ 227760 w 955345"/>
              <a:gd name="connsiteY12" fmla="*/ 0 h 272065"/>
              <a:gd name="connsiteX13" fmla="*/ 334369 w 955345"/>
              <a:gd name="connsiteY13" fmla="*/ 0 h 272065"/>
              <a:gd name="connsiteX14" fmla="*/ 499825 w 955345"/>
              <a:gd name="connsiteY14" fmla="*/ 136033 h 272065"/>
              <a:gd name="connsiteX15" fmla="*/ 334369 w 955345"/>
              <a:gd name="connsiteY15" fmla="*/ 272065 h 272065"/>
              <a:gd name="connsiteX16" fmla="*/ 227760 w 955345"/>
              <a:gd name="connsiteY16" fmla="*/ 272065 h 272065"/>
              <a:gd name="connsiteX17" fmla="*/ 393216 w 955345"/>
              <a:gd name="connsiteY17" fmla="*/ 136033 h 272065"/>
              <a:gd name="connsiteX18" fmla="*/ 0 w 955345"/>
              <a:gd name="connsiteY18" fmla="*/ 0 h 272065"/>
              <a:gd name="connsiteX19" fmla="*/ 106609 w 955345"/>
              <a:gd name="connsiteY19" fmla="*/ 0 h 272065"/>
              <a:gd name="connsiteX20" fmla="*/ 272065 w 955345"/>
              <a:gd name="connsiteY20" fmla="*/ 136033 h 272065"/>
              <a:gd name="connsiteX21" fmla="*/ 106609 w 955345"/>
              <a:gd name="connsiteY21" fmla="*/ 272065 h 272065"/>
              <a:gd name="connsiteX22" fmla="*/ 0 w 955345"/>
              <a:gd name="connsiteY22" fmla="*/ 272065 h 272065"/>
              <a:gd name="connsiteX23" fmla="*/ 165456 w 955345"/>
              <a:gd name="connsiteY23" fmla="*/ 136033 h 272065"/>
            </a:gdLst>
            <a:ahLst/>
            <a:cxnLst/>
            <a:rect l="l" t="t" r="r" b="b"/>
            <a:pathLst>
              <a:path w="955345" h="272065">
                <a:moveTo>
                  <a:pt x="683280" y="0"/>
                </a:moveTo>
                <a:lnTo>
                  <a:pt x="789889" y="0"/>
                </a:lnTo>
                <a:lnTo>
                  <a:pt x="955345" y="136033"/>
                </a:lnTo>
                <a:lnTo>
                  <a:pt x="789889" y="272065"/>
                </a:lnTo>
                <a:lnTo>
                  <a:pt x="683280" y="272065"/>
                </a:lnTo>
                <a:lnTo>
                  <a:pt x="848736" y="136033"/>
                </a:lnTo>
                <a:close/>
                <a:moveTo>
                  <a:pt x="455520" y="0"/>
                </a:moveTo>
                <a:lnTo>
                  <a:pt x="562129" y="0"/>
                </a:lnTo>
                <a:lnTo>
                  <a:pt x="727585" y="136033"/>
                </a:lnTo>
                <a:lnTo>
                  <a:pt x="562129" y="272065"/>
                </a:lnTo>
                <a:lnTo>
                  <a:pt x="455520" y="272065"/>
                </a:lnTo>
                <a:lnTo>
                  <a:pt x="620976" y="136033"/>
                </a:lnTo>
                <a:close/>
                <a:moveTo>
                  <a:pt x="227760" y="0"/>
                </a:moveTo>
                <a:lnTo>
                  <a:pt x="334369" y="0"/>
                </a:lnTo>
                <a:lnTo>
                  <a:pt x="499825" y="136033"/>
                </a:lnTo>
                <a:lnTo>
                  <a:pt x="334369" y="272065"/>
                </a:lnTo>
                <a:lnTo>
                  <a:pt x="227760" y="272065"/>
                </a:lnTo>
                <a:lnTo>
                  <a:pt x="393216" y="136033"/>
                </a:lnTo>
                <a:close/>
                <a:moveTo>
                  <a:pt x="0" y="0"/>
                </a:moveTo>
                <a:lnTo>
                  <a:pt x="106609" y="0"/>
                </a:lnTo>
                <a:lnTo>
                  <a:pt x="272065" y="136033"/>
                </a:lnTo>
                <a:lnTo>
                  <a:pt x="106609" y="272065"/>
                </a:lnTo>
                <a:lnTo>
                  <a:pt x="0" y="272065"/>
                </a:lnTo>
                <a:lnTo>
                  <a:pt x="165456" y="13603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1749220" y="861385"/>
            <a:ext cx="6893044" cy="0"/>
          </a:xfrm>
          <a:prstGeom prst="line">
            <a:avLst/>
          </a:prstGeom>
          <a:noFill/>
          <a:ln w="25400" cap="sq">
            <a:gradFill>
              <a:gsLst>
                <a:gs pos="0">
                  <a:schemeClr val="accent2"/>
                </a:gs>
                <a:gs pos="100000">
                  <a:srgbClr val="26CCF7">
                    <a:alpha val="0"/>
                  </a:srgbClr>
                </a:gs>
              </a:gsLst>
              <a:lin ang="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8201225" y="157970"/>
            <a:ext cx="2644474" cy="1439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75280" y="482578"/>
            <a:ext cx="2160896" cy="7901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FF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CONTENTS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2171" y="2570321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项目概述与研究意义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3184" y="2329811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4866" y="1952419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6737" y="1868773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010180" y="2570320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技术框架与开发工具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01193" y="2329811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02875" y="1952419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54746" y="1868773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41539" y="1952419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38189" y="2570320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系统需求分析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282755" y="1868773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76854" y="2570320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系统设计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67867" y="2329811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569549" y="1952419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521420" y="1868773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04</a:t>
            </a: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20000"/>
          </a:blip>
          <a:srcRect t="67503"/>
          <a:stretch>
            <a:fillRect/>
          </a:stretch>
        </p:blipFill>
        <p:spPr>
          <a:xfrm>
            <a:off x="-16623" y="4994528"/>
            <a:ext cx="12192000" cy="192029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9704864" y="2592211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系统实现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695877" y="2351702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797559" y="1974310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749430" y="1890664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05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82171" y="4940915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系统测试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73184" y="4700405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74866" y="4323013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26737" y="4239367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06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010180" y="4940914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结论与展望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001193" y="4700405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3102875" y="4323013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054746" y="4239367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07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341539" y="4323013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5238189" y="4940914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参考文献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5282755" y="4239367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08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476854" y="4940914"/>
            <a:ext cx="1592240" cy="112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致谢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467867" y="4700405"/>
            <a:ext cx="1508530" cy="175745"/>
          </a:xfrm>
          <a:prstGeom prst="parallelogram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569549" y="4323013"/>
            <a:ext cx="1666968" cy="482261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1000"/>
                </a:schemeClr>
              </a:gs>
              <a:gs pos="75000">
                <a:schemeClr val="bg1"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2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7521420" y="4239367"/>
            <a:ext cx="1519185" cy="6029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2800">
                <a:ln w="25400">
                  <a:noFill/>
                </a:ln>
                <a:gradFill>
                  <a:gsLst>
                    <a:gs pos="0">
                      <a:srgbClr val="FF4040">
                        <a:alpha val="100000"/>
                      </a:srgbClr>
                    </a:gs>
                    <a:gs pos="80000">
                      <a:srgbClr val="C29C61">
                        <a:alpha val="100000"/>
                      </a:srgbClr>
                    </a:gs>
                  </a:gsLst>
                  <a:lin ang="5400000" scaled="0"/>
                </a:gradFill>
                <a:latin typeface="HelloFont WenYiHei"/>
                <a:ea typeface="HelloFont WenYiHei"/>
                <a:cs typeface="HelloFont WenYiHei"/>
              </a:rPr>
              <a:t>09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028700"/>
            <a:ext cx="6857046" cy="634676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ahLst/>
            <a:cxnLst/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2852212"/>
            <a:ext cx="4327852" cy="400578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ahLst/>
            <a:cxnLst/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484762"/>
            <a:ext cx="1150140" cy="1373238"/>
          </a:xfrm>
          <a:custGeom>
            <a:avLst/>
            <a:gdLst>
              <a:gd name="connsiteX0" fmla="*/ 0 w 797754"/>
              <a:gd name="connsiteY0" fmla="*/ 0 h 952500"/>
              <a:gd name="connsiteX1" fmla="*/ 490667 w 797754"/>
              <a:gd name="connsiteY1" fmla="*/ 0 h 952500"/>
              <a:gd name="connsiteX2" fmla="*/ 797754 w 797754"/>
              <a:gd name="connsiteY2" fmla="*/ 614175 h 952500"/>
              <a:gd name="connsiteX3" fmla="*/ 628592 w 797754"/>
              <a:gd name="connsiteY3" fmla="*/ 952500 h 952500"/>
              <a:gd name="connsiteX4" fmla="*/ 0 w 797754"/>
              <a:gd name="connsiteY4" fmla="*/ 952500 h 952500"/>
            </a:gdLst>
            <a:ahLst/>
            <a:cxnLst/>
            <a:rect l="l" t="t" r="r" b="b"/>
            <a:pathLst>
              <a:path w="797754" h="952500">
                <a:moveTo>
                  <a:pt x="0" y="0"/>
                </a:moveTo>
                <a:lnTo>
                  <a:pt x="490667" y="0"/>
                </a:lnTo>
                <a:lnTo>
                  <a:pt x="797754" y="614175"/>
                </a:lnTo>
                <a:lnTo>
                  <a:pt x="628592" y="952500"/>
                </a:lnTo>
                <a:lnTo>
                  <a:pt x="0" y="9525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1866" y="1534028"/>
            <a:ext cx="4917034" cy="4762632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660400" y="2835798"/>
            <a:ext cx="5664200" cy="25679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首页展示热门服务，家政员信息展示，服务详细介绍与预约，社区互助信息分享。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小程序端页面实现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139D99C-2B01-0CE2-AF87-8DBC801B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13" y="3336925"/>
            <a:ext cx="197802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77433" y="1552137"/>
            <a:ext cx="9141468" cy="4160126"/>
          </a:xfrm>
          <a:prstGeom prst="roundRect">
            <a:avLst>
              <a:gd name="adj" fmla="val 8851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95704" y="2289176"/>
            <a:ext cx="6120000" cy="819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95703" y="3138267"/>
            <a:ext cx="5953297" cy="18369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用户、家政员、服务管理，服务预约和订单提醒管理，社区互助信息管理。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后台管理员功能实现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9851F20A-84D7-00AA-797A-55CDCFA4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32" y="3429000"/>
            <a:ext cx="53038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06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系统测试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46796" y="3496259"/>
            <a:ext cx="9085708" cy="1690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描述白盒测试和黑盒测试的应用，确保系统功能的正确性。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6796" y="3013964"/>
            <a:ext cx="9085708" cy="4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53235" y="2529763"/>
            <a:ext cx="1272832" cy="411060"/>
          </a:xfrm>
          <a:prstGeom prst="ellipse">
            <a:avLst/>
          </a:prstGeom>
          <a:noFill/>
          <a:ln w="57150" cap="sq">
            <a:solidFill>
              <a:schemeClr val="bg1">
                <a:lumMod val="9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48202" y="1975981"/>
            <a:ext cx="882902" cy="8829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89084" y="2016863"/>
            <a:ext cx="801138" cy="8011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38447" y="2271106"/>
            <a:ext cx="302408" cy="29265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5567163" y="1986357"/>
            <a:ext cx="121920" cy="121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测试方法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7183" y="1643727"/>
            <a:ext cx="10425401" cy="4305553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6939" y="1390146"/>
            <a:ext cx="10287000" cy="101570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2669" y="5903561"/>
            <a:ext cx="10274428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blurRad="76200" dist="50800" dir="540000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47360" y="1833938"/>
            <a:ext cx="9985046" cy="36576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定义性能目标，使用性能测试工具模拟用户访问，监控系统表现。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8651" y="1390146"/>
            <a:ext cx="10002464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9FC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性能测试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15292" y="2626447"/>
            <a:ext cx="8161416" cy="1731334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76707" y="2626447"/>
            <a:ext cx="900000" cy="1731334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/>
          </a:solidFill>
          <a:ln w="38100" cap="sq">
            <a:noFill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92707" y="3050911"/>
            <a:ext cx="468000" cy="451793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/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86248" y="1718560"/>
            <a:ext cx="1390075" cy="360325"/>
            <a:chOff x="2686248" y="1718560"/>
            <a:chExt cx="1390075" cy="360325"/>
          </a:xfrm>
        </p:grpSpPr>
        <p:sp>
          <p:nvSpPr>
            <p:cNvPr id="7" name="标题 1"/>
            <p:cNvSpPr txBox="1"/>
            <p:nvPr/>
          </p:nvSpPr>
          <p:spPr>
            <a:xfrm>
              <a:off x="2686248" y="1718560"/>
              <a:ext cx="1390075" cy="360325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9050" cap="sq">
              <a:solidFill>
                <a:schemeClr val="accent1">
                  <a:lumMod val="40000"/>
                  <a:lumOff val="60000"/>
                </a:schemeClr>
              </a:solidFill>
              <a:miter/>
            </a:ln>
            <a:effectLst>
              <a:outerShdw blurRad="317500" dist="190500" dir="3000000" algn="tl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827006" y="1718560"/>
              <a:ext cx="249317" cy="360325"/>
            </a:xfrm>
            <a:custGeom>
              <a:avLst/>
              <a:gdLst>
                <a:gd name="connsiteX0" fmla="*/ 0 w 900000"/>
                <a:gd name="connsiteY0" fmla="*/ 0 h 1631125"/>
                <a:gd name="connsiteX1" fmla="*/ 700531 w 900000"/>
                <a:gd name="connsiteY1" fmla="*/ 0 h 1631125"/>
                <a:gd name="connsiteX2" fmla="*/ 900000 w 900000"/>
                <a:gd name="connsiteY2" fmla="*/ 168003 h 1631125"/>
                <a:gd name="connsiteX3" fmla="*/ 900000 w 900000"/>
                <a:gd name="connsiteY3" fmla="*/ 791129 h 1631125"/>
                <a:gd name="connsiteX4" fmla="*/ 900000 w 900000"/>
                <a:gd name="connsiteY4" fmla="*/ 839997 h 1631125"/>
                <a:gd name="connsiteX5" fmla="*/ 900000 w 900000"/>
                <a:gd name="connsiteY5" fmla="*/ 1463122 h 1631125"/>
                <a:gd name="connsiteX6" fmla="*/ 700531 w 900000"/>
                <a:gd name="connsiteY6" fmla="*/ 1631125 h 1631125"/>
                <a:gd name="connsiteX7" fmla="*/ 0 w 900000"/>
                <a:gd name="connsiteY7" fmla="*/ 1631125 h 1631125"/>
                <a:gd name="connsiteX8" fmla="*/ 0 w 900000"/>
                <a:gd name="connsiteY8" fmla="*/ 1008000 h 1631125"/>
                <a:gd name="connsiteX9" fmla="*/ 0 w 900000"/>
                <a:gd name="connsiteY9" fmla="*/ 623125 h 1631125"/>
              </a:gdLst>
              <a:ahLst/>
              <a:cxnLst/>
              <a:rect l="l" t="t" r="r" b="b"/>
              <a:pathLst>
                <a:path w="900000" h="1631125">
                  <a:moveTo>
                    <a:pt x="0" y="0"/>
                  </a:moveTo>
                  <a:lnTo>
                    <a:pt x="700531" y="0"/>
                  </a:lnTo>
                  <a:cubicBezTo>
                    <a:pt x="810694" y="0"/>
                    <a:pt x="900000" y="75218"/>
                    <a:pt x="900000" y="168003"/>
                  </a:cubicBezTo>
                  <a:lnTo>
                    <a:pt x="900000" y="791129"/>
                  </a:lnTo>
                  <a:lnTo>
                    <a:pt x="900000" y="839997"/>
                  </a:lnTo>
                  <a:lnTo>
                    <a:pt x="900000" y="1463122"/>
                  </a:lnTo>
                  <a:cubicBezTo>
                    <a:pt x="900000" y="1555907"/>
                    <a:pt x="810694" y="1631125"/>
                    <a:pt x="700531" y="1631125"/>
                  </a:cubicBezTo>
                  <a:lnTo>
                    <a:pt x="0" y="1631125"/>
                  </a:lnTo>
                  <a:lnTo>
                    <a:pt x="0" y="1008000"/>
                  </a:lnTo>
                  <a:lnTo>
                    <a:pt x="0" y="62312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 cap="sq">
              <a:noFill/>
              <a:miter/>
            </a:ln>
            <a:effectLst>
              <a:outerShdw blurRad="127000" dist="381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79770" y="4846936"/>
            <a:ext cx="1070808" cy="277567"/>
            <a:chOff x="5779770" y="4846936"/>
            <a:chExt cx="1070808" cy="277567"/>
          </a:xfrm>
        </p:grpSpPr>
        <p:sp>
          <p:nvSpPr>
            <p:cNvPr id="10" name="标题 1"/>
            <p:cNvSpPr txBox="1"/>
            <p:nvPr/>
          </p:nvSpPr>
          <p:spPr>
            <a:xfrm>
              <a:off x="5779770" y="4846936"/>
              <a:ext cx="1070808" cy="277567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9050" cap="sq">
              <a:solidFill>
                <a:schemeClr val="accent1">
                  <a:lumMod val="75000"/>
                </a:schemeClr>
              </a:solidFill>
              <a:miter/>
            </a:ln>
            <a:effectLst>
              <a:outerShdw blurRad="317500" dist="190500" dir="3000000" algn="tl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658523" y="4846936"/>
              <a:ext cx="192055" cy="277567"/>
            </a:xfrm>
            <a:custGeom>
              <a:avLst/>
              <a:gdLst>
                <a:gd name="connsiteX0" fmla="*/ 0 w 900000"/>
                <a:gd name="connsiteY0" fmla="*/ 0 h 1631125"/>
                <a:gd name="connsiteX1" fmla="*/ 700531 w 900000"/>
                <a:gd name="connsiteY1" fmla="*/ 0 h 1631125"/>
                <a:gd name="connsiteX2" fmla="*/ 900000 w 900000"/>
                <a:gd name="connsiteY2" fmla="*/ 168003 h 1631125"/>
                <a:gd name="connsiteX3" fmla="*/ 900000 w 900000"/>
                <a:gd name="connsiteY3" fmla="*/ 791129 h 1631125"/>
                <a:gd name="connsiteX4" fmla="*/ 900000 w 900000"/>
                <a:gd name="connsiteY4" fmla="*/ 839997 h 1631125"/>
                <a:gd name="connsiteX5" fmla="*/ 900000 w 900000"/>
                <a:gd name="connsiteY5" fmla="*/ 1463122 h 1631125"/>
                <a:gd name="connsiteX6" fmla="*/ 700531 w 900000"/>
                <a:gd name="connsiteY6" fmla="*/ 1631125 h 1631125"/>
                <a:gd name="connsiteX7" fmla="*/ 0 w 900000"/>
                <a:gd name="connsiteY7" fmla="*/ 1631125 h 1631125"/>
                <a:gd name="connsiteX8" fmla="*/ 0 w 900000"/>
                <a:gd name="connsiteY8" fmla="*/ 1008000 h 1631125"/>
                <a:gd name="connsiteX9" fmla="*/ 0 w 900000"/>
                <a:gd name="connsiteY9" fmla="*/ 623125 h 1631125"/>
              </a:gdLst>
              <a:ahLst/>
              <a:cxnLst/>
              <a:rect l="l" t="t" r="r" b="b"/>
              <a:pathLst>
                <a:path w="900000" h="1631125">
                  <a:moveTo>
                    <a:pt x="0" y="0"/>
                  </a:moveTo>
                  <a:lnTo>
                    <a:pt x="700531" y="0"/>
                  </a:lnTo>
                  <a:cubicBezTo>
                    <a:pt x="810694" y="0"/>
                    <a:pt x="900000" y="75218"/>
                    <a:pt x="900000" y="168003"/>
                  </a:cubicBezTo>
                  <a:lnTo>
                    <a:pt x="900000" y="791129"/>
                  </a:lnTo>
                  <a:lnTo>
                    <a:pt x="900000" y="839997"/>
                  </a:lnTo>
                  <a:lnTo>
                    <a:pt x="900000" y="1463122"/>
                  </a:lnTo>
                  <a:cubicBezTo>
                    <a:pt x="900000" y="1555907"/>
                    <a:pt x="810694" y="1631125"/>
                    <a:pt x="700531" y="1631125"/>
                  </a:cubicBezTo>
                  <a:lnTo>
                    <a:pt x="0" y="1631125"/>
                  </a:lnTo>
                  <a:lnTo>
                    <a:pt x="0" y="1008000"/>
                  </a:lnTo>
                  <a:lnTo>
                    <a:pt x="0" y="623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8100" cap="sq">
              <a:noFill/>
              <a:miter/>
            </a:ln>
            <a:effectLst>
              <a:outerShdw blurRad="127000" dist="381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8378740" y="1211427"/>
            <a:ext cx="204616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57917" y="1211427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ap="sq">
            <a:noFill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98137" y="5326671"/>
            <a:ext cx="367684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907994" y="5326671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9268" y="5661153"/>
            <a:ext cx="1511578" cy="391820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79737" y="5661153"/>
            <a:ext cx="271109" cy="391820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24282" y="2857304"/>
            <a:ext cx="6660000" cy="12696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分析测试结果，识别性能瓶颈，提出优化建议，进行系统调优。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测试结果与优化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07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结论与展望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292199"/>
            <a:ext cx="3600000" cy="46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685176" y="4627078"/>
            <a:ext cx="2175933" cy="1345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972114" y="4627078"/>
            <a:ext cx="2175933" cy="13451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59051" y="4627078"/>
            <a:ext cx="2175933" cy="1345123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4685175" y="1597677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9175" y="1757366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79263" y="1597677"/>
            <a:ext cx="6055720" cy="25608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概述项目实现的功能，技术亮点，以及对行业的推动作用。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项目总结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89650" y="1292200"/>
            <a:ext cx="10800000" cy="25200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 rot="10800000">
            <a:off x="689650" y="3812200"/>
            <a:ext cx="10800000" cy="2160000"/>
          </a:xfrm>
          <a:prstGeom prst="round1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9650" y="4150580"/>
            <a:ext cx="10080000" cy="144702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讨论平台的潜在改进空间，以及家政服务行业未来的发展方向。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08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参考文献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项目概述与研究意义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31219" y="2032663"/>
            <a:ext cx="7654968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2231219" y="1817977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0359" y="2922332"/>
            <a:ext cx="7256688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列出项目开发过程中参考的主要文献资料。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0359" y="2263252"/>
            <a:ext cx="7256688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9831620" y="4860677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645933" y="5049330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相关研究与文献回顾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09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致谢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91377" y="3073507"/>
            <a:ext cx="6147752" cy="10276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表达对所有帮助和支持完成项目的人的感激之情。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1377" y="2468129"/>
            <a:ext cx="1210010" cy="47169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67874" y="2486951"/>
            <a:ext cx="857016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C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40172" y="2117558"/>
            <a:ext cx="2229853" cy="2334126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801972" y="2468129"/>
            <a:ext cx="1689100" cy="16329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47455" y="3007964"/>
            <a:ext cx="598133" cy="55331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对指导老师、家人、同学及所有支持者的感谢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898802" y="2135492"/>
            <a:ext cx="1011158" cy="1010501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92080" y="2433097"/>
            <a:ext cx="1529523" cy="1528529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0661738">
            <a:off x="5670173" y="2236447"/>
            <a:ext cx="476247" cy="47593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V="1">
            <a:off x="1803148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4073425" y="5176170"/>
            <a:ext cx="1872000" cy="72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6412130" y="5176170"/>
            <a:ext cx="1872000" cy="72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94513" y="4872118"/>
            <a:ext cx="1689617" cy="37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日期：202X.XX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77954" y="4872118"/>
            <a:ext cx="1667472" cy="37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224641" y="4879738"/>
            <a:ext cx="370083" cy="370083"/>
          </a:xfrm>
          <a:prstGeom prst="flowChartConnector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2400">
                <a:srgbClr val="EADCC7">
                  <a:alpha val="100000"/>
                </a:srgb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14300" dist="50800" dir="5400000" sx="83000" sy="83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94256" y="4955988"/>
            <a:ext cx="230852" cy="21758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07870" y="4879738"/>
            <a:ext cx="370083" cy="370083"/>
          </a:xfrm>
          <a:prstGeom prst="flowChartConnector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2400">
                <a:srgbClr val="EADCC7">
                  <a:alpha val="100000"/>
                </a:srgb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14300" dist="50800" dir="5400000" sx="83000" sy="83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92480" y="4955988"/>
            <a:ext cx="200863" cy="21758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710595" y="2358615"/>
            <a:ext cx="8770810" cy="17784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7000">
                <a:ln w="12700">
                  <a:noFill/>
                </a:ln>
                <a:solidFill>
                  <a:srgbClr val="FFFFFF">
                    <a:alpha val="20000"/>
                  </a:srgbClr>
                </a:solidFill>
                <a:latin typeface="OPPOSans R"/>
                <a:ea typeface="OPPOSans R"/>
                <a:cs typeface="OPPOSans R"/>
              </a:rPr>
              <a:t>202X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87808" y="2276709"/>
            <a:ext cx="7816385" cy="19422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54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598920" y="1193800"/>
            <a:ext cx="4919980" cy="49403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660400" y="1372629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5200" y="1372629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5200" y="3160585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160585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6712266" y="1635848"/>
            <a:ext cx="973324" cy="94192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966568" y="3423487"/>
            <a:ext cx="898522" cy="9733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20279" y="1584960"/>
            <a:ext cx="6360681" cy="10657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微信小程序以其轻量级和易于访问的特性，为用户提供了便捷的服务预约与管理平台。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9640" y="3207876"/>
            <a:ext cx="6446519" cy="12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利用微信的社交网络优势，平台能够实现用户间的互动和信息共享，构建社区互助网络。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70540" y="5143500"/>
            <a:ext cx="1122680" cy="1122680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914482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5200" y="4914482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6712266" y="5177701"/>
            <a:ext cx="973324" cy="94192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20279" y="5126813"/>
            <a:ext cx="6360681" cy="10657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家政服务与互助平台的开发，填补了市场空白，推动了家政服务行业的创新和发展。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微信小程序的普及与优势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91891" y="1267324"/>
            <a:ext cx="638668" cy="6386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24282" y="1957977"/>
            <a:ext cx="7063127" cy="1151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随着现代生活节奏的加快，人们对高效便捷的家政服务需求日益增长。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39734" y="1415167"/>
            <a:ext cx="342982" cy="3429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611225" y="1586658"/>
            <a:ext cx="1893723" cy="1893723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1291891" y="3685813"/>
            <a:ext cx="638668" cy="6386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24282" y="4376466"/>
            <a:ext cx="7063127" cy="1151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国内外家政服务平台功能相对单一，缺乏个性化服务和社区互助功能，存在提升空间。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39734" y="3846506"/>
            <a:ext cx="342982" cy="31728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611225" y="4005147"/>
            <a:ext cx="1893723" cy="1893723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家政服务行业现状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0598" y="1679904"/>
            <a:ext cx="6544672" cy="1904937"/>
          </a:xfrm>
          <a:custGeom>
            <a:avLst/>
            <a:gdLst>
              <a:gd name="connsiteX0" fmla="*/ 0 w 6544672"/>
              <a:gd name="connsiteY0" fmla="*/ 844318 h 1904937"/>
              <a:gd name="connsiteX1" fmla="*/ 0 w 6544672"/>
              <a:gd name="connsiteY1" fmla="*/ 844319 h 1904937"/>
              <a:gd name="connsiteX2" fmla="*/ 0 w 6544672"/>
              <a:gd name="connsiteY2" fmla="*/ 844319 h 1904937"/>
              <a:gd name="connsiteX3" fmla="*/ 844319 w 6544672"/>
              <a:gd name="connsiteY3" fmla="*/ 0 h 1904937"/>
              <a:gd name="connsiteX4" fmla="*/ 5700353 w 6544672"/>
              <a:gd name="connsiteY4" fmla="*/ 0 h 1904937"/>
              <a:gd name="connsiteX5" fmla="*/ 6544672 w 6544672"/>
              <a:gd name="connsiteY5" fmla="*/ 844319 h 1904937"/>
              <a:gd name="connsiteX6" fmla="*/ 6544671 w 6544672"/>
              <a:gd name="connsiteY6" fmla="*/ 844319 h 1904937"/>
              <a:gd name="connsiteX7" fmla="*/ 5700352 w 6544672"/>
              <a:gd name="connsiteY7" fmla="*/ 1688638 h 1904937"/>
              <a:gd name="connsiteX8" fmla="*/ 3492546 w 6544672"/>
              <a:gd name="connsiteY8" fmla="*/ 1688638 h 1904937"/>
              <a:gd name="connsiteX9" fmla="*/ 3476721 w 6544672"/>
              <a:gd name="connsiteY9" fmla="*/ 1726844 h 1904937"/>
              <a:gd name="connsiteX10" fmla="*/ 3317219 w 6544672"/>
              <a:gd name="connsiteY10" fmla="*/ 1886346 h 1904937"/>
              <a:gd name="connsiteX11" fmla="*/ 3227452 w 6544672"/>
              <a:gd name="connsiteY11" fmla="*/ 1886346 h 1904937"/>
              <a:gd name="connsiteX12" fmla="*/ 3067951 w 6544672"/>
              <a:gd name="connsiteY12" fmla="*/ 1726844 h 1904937"/>
              <a:gd name="connsiteX13" fmla="*/ 3052125 w 6544672"/>
              <a:gd name="connsiteY13" fmla="*/ 1688638 h 1904937"/>
              <a:gd name="connsiteX14" fmla="*/ 844319 w 6544672"/>
              <a:gd name="connsiteY14" fmla="*/ 1688637 h 1904937"/>
              <a:gd name="connsiteX15" fmla="*/ 17154 w 6544672"/>
              <a:gd name="connsiteY15" fmla="*/ 1014478 h 1904937"/>
              <a:gd name="connsiteX16" fmla="*/ 0 w 6544672"/>
              <a:gd name="connsiteY16" fmla="*/ 844319 h 1904937"/>
              <a:gd name="connsiteX17" fmla="*/ 17154 w 6544672"/>
              <a:gd name="connsiteY17" fmla="*/ 674159 h 1904937"/>
              <a:gd name="connsiteX18" fmla="*/ 844319 w 6544672"/>
              <a:gd name="connsiteY18" fmla="*/ 0 h 1904937"/>
            </a:gdLst>
            <a:ahLst/>
            <a:cxnLst/>
            <a:rect l="l" t="t" r="r" b="b"/>
            <a:pathLst>
              <a:path w="6544672" h="1904937">
                <a:moveTo>
                  <a:pt x="0" y="844318"/>
                </a:moveTo>
                <a:lnTo>
                  <a:pt x="0" y="844319"/>
                </a:lnTo>
                <a:lnTo>
                  <a:pt x="0" y="844319"/>
                </a:lnTo>
                <a:close/>
                <a:moveTo>
                  <a:pt x="844319" y="0"/>
                </a:moveTo>
                <a:lnTo>
                  <a:pt x="5700353" y="0"/>
                </a:lnTo>
                <a:cubicBezTo>
                  <a:pt x="6166658" y="0"/>
                  <a:pt x="6544672" y="378014"/>
                  <a:pt x="6544672" y="844319"/>
                </a:cubicBezTo>
                <a:lnTo>
                  <a:pt x="6544671" y="844319"/>
                </a:lnTo>
                <a:cubicBezTo>
                  <a:pt x="6544671" y="1310624"/>
                  <a:pt x="6166657" y="1688638"/>
                  <a:pt x="5700352" y="1688638"/>
                </a:cubicBezTo>
                <a:lnTo>
                  <a:pt x="3492546" y="1688638"/>
                </a:lnTo>
                <a:lnTo>
                  <a:pt x="3476721" y="1726844"/>
                </a:lnTo>
                <a:lnTo>
                  <a:pt x="3317219" y="1886346"/>
                </a:lnTo>
                <a:cubicBezTo>
                  <a:pt x="3292431" y="1911134"/>
                  <a:pt x="3252240" y="1911134"/>
                  <a:pt x="3227452" y="1886346"/>
                </a:cubicBezTo>
                <a:lnTo>
                  <a:pt x="3067951" y="1726844"/>
                </a:lnTo>
                <a:lnTo>
                  <a:pt x="3052125" y="1688638"/>
                </a:lnTo>
                <a:lnTo>
                  <a:pt x="844319" y="1688637"/>
                </a:lnTo>
                <a:cubicBezTo>
                  <a:pt x="436302" y="1688637"/>
                  <a:pt x="95883" y="1399220"/>
                  <a:pt x="17154" y="1014478"/>
                </a:cubicBezTo>
                <a:lnTo>
                  <a:pt x="0" y="844319"/>
                </a:lnTo>
                <a:lnTo>
                  <a:pt x="17154" y="674159"/>
                </a:lnTo>
                <a:cubicBezTo>
                  <a:pt x="95883" y="289417"/>
                  <a:pt x="436302" y="0"/>
                  <a:pt x="844319" y="0"/>
                </a:cubicBezTo>
                <a:close/>
              </a:path>
            </a:pathLst>
          </a:cu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804030" y="3777741"/>
            <a:ext cx="6544672" cy="1904937"/>
          </a:xfrm>
          <a:custGeom>
            <a:avLst/>
            <a:gdLst>
              <a:gd name="connsiteX0" fmla="*/ 0 w 6544672"/>
              <a:gd name="connsiteY0" fmla="*/ 844318 h 1904937"/>
              <a:gd name="connsiteX1" fmla="*/ 0 w 6544672"/>
              <a:gd name="connsiteY1" fmla="*/ 844319 h 1904937"/>
              <a:gd name="connsiteX2" fmla="*/ 0 w 6544672"/>
              <a:gd name="connsiteY2" fmla="*/ 844319 h 1904937"/>
              <a:gd name="connsiteX3" fmla="*/ 844319 w 6544672"/>
              <a:gd name="connsiteY3" fmla="*/ 0 h 1904937"/>
              <a:gd name="connsiteX4" fmla="*/ 5700353 w 6544672"/>
              <a:gd name="connsiteY4" fmla="*/ 0 h 1904937"/>
              <a:gd name="connsiteX5" fmla="*/ 6544672 w 6544672"/>
              <a:gd name="connsiteY5" fmla="*/ 844319 h 1904937"/>
              <a:gd name="connsiteX6" fmla="*/ 6544671 w 6544672"/>
              <a:gd name="connsiteY6" fmla="*/ 844319 h 1904937"/>
              <a:gd name="connsiteX7" fmla="*/ 5700352 w 6544672"/>
              <a:gd name="connsiteY7" fmla="*/ 1688638 h 1904937"/>
              <a:gd name="connsiteX8" fmla="*/ 3492546 w 6544672"/>
              <a:gd name="connsiteY8" fmla="*/ 1688638 h 1904937"/>
              <a:gd name="connsiteX9" fmla="*/ 3476721 w 6544672"/>
              <a:gd name="connsiteY9" fmla="*/ 1726844 h 1904937"/>
              <a:gd name="connsiteX10" fmla="*/ 3317219 w 6544672"/>
              <a:gd name="connsiteY10" fmla="*/ 1886346 h 1904937"/>
              <a:gd name="connsiteX11" fmla="*/ 3227452 w 6544672"/>
              <a:gd name="connsiteY11" fmla="*/ 1886346 h 1904937"/>
              <a:gd name="connsiteX12" fmla="*/ 3067951 w 6544672"/>
              <a:gd name="connsiteY12" fmla="*/ 1726844 h 1904937"/>
              <a:gd name="connsiteX13" fmla="*/ 3052125 w 6544672"/>
              <a:gd name="connsiteY13" fmla="*/ 1688638 h 1904937"/>
              <a:gd name="connsiteX14" fmla="*/ 844319 w 6544672"/>
              <a:gd name="connsiteY14" fmla="*/ 1688637 h 1904937"/>
              <a:gd name="connsiteX15" fmla="*/ 17154 w 6544672"/>
              <a:gd name="connsiteY15" fmla="*/ 1014478 h 1904937"/>
              <a:gd name="connsiteX16" fmla="*/ 0 w 6544672"/>
              <a:gd name="connsiteY16" fmla="*/ 844319 h 1904937"/>
              <a:gd name="connsiteX17" fmla="*/ 17154 w 6544672"/>
              <a:gd name="connsiteY17" fmla="*/ 674159 h 1904937"/>
              <a:gd name="connsiteX18" fmla="*/ 844319 w 6544672"/>
              <a:gd name="connsiteY18" fmla="*/ 0 h 1904937"/>
            </a:gdLst>
            <a:ahLst/>
            <a:cxnLst/>
            <a:rect l="l" t="t" r="r" b="b"/>
            <a:pathLst>
              <a:path w="6544672" h="1904937">
                <a:moveTo>
                  <a:pt x="0" y="844318"/>
                </a:moveTo>
                <a:lnTo>
                  <a:pt x="0" y="844319"/>
                </a:lnTo>
                <a:lnTo>
                  <a:pt x="0" y="844319"/>
                </a:lnTo>
                <a:close/>
                <a:moveTo>
                  <a:pt x="844319" y="0"/>
                </a:moveTo>
                <a:lnTo>
                  <a:pt x="5700353" y="0"/>
                </a:lnTo>
                <a:cubicBezTo>
                  <a:pt x="6166658" y="0"/>
                  <a:pt x="6544672" y="378014"/>
                  <a:pt x="6544672" y="844319"/>
                </a:cubicBezTo>
                <a:lnTo>
                  <a:pt x="6544671" y="844319"/>
                </a:lnTo>
                <a:cubicBezTo>
                  <a:pt x="6544671" y="1310624"/>
                  <a:pt x="6166657" y="1688638"/>
                  <a:pt x="5700352" y="1688638"/>
                </a:cubicBezTo>
                <a:lnTo>
                  <a:pt x="3492546" y="1688638"/>
                </a:lnTo>
                <a:lnTo>
                  <a:pt x="3476721" y="1726844"/>
                </a:lnTo>
                <a:lnTo>
                  <a:pt x="3317219" y="1886346"/>
                </a:lnTo>
                <a:cubicBezTo>
                  <a:pt x="3292431" y="1911134"/>
                  <a:pt x="3252240" y="1911134"/>
                  <a:pt x="3227452" y="1886346"/>
                </a:cubicBezTo>
                <a:lnTo>
                  <a:pt x="3067951" y="1726844"/>
                </a:lnTo>
                <a:lnTo>
                  <a:pt x="3052125" y="1688638"/>
                </a:lnTo>
                <a:lnTo>
                  <a:pt x="844319" y="1688637"/>
                </a:lnTo>
                <a:cubicBezTo>
                  <a:pt x="436302" y="1688637"/>
                  <a:pt x="95883" y="1399220"/>
                  <a:pt x="17154" y="1014478"/>
                </a:cubicBezTo>
                <a:lnTo>
                  <a:pt x="0" y="844319"/>
                </a:lnTo>
                <a:lnTo>
                  <a:pt x="17154" y="674159"/>
                </a:lnTo>
                <a:cubicBezTo>
                  <a:pt x="95883" y="289417"/>
                  <a:pt x="436302" y="0"/>
                  <a:pt x="844319" y="0"/>
                </a:cubicBezTo>
                <a:close/>
              </a:path>
            </a:pathLst>
          </a:cu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830598" y="4005065"/>
            <a:ext cx="3799896" cy="123399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89788" y="2149824"/>
            <a:ext cx="5426292" cy="643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开发一个综合性家政服务平台，实现服务预约、社区互助、个人管理等功能。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89788" y="1687125"/>
            <a:ext cx="5426292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63220" y="4261010"/>
            <a:ext cx="5426292" cy="643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通过技术创新，提升用户体验，增强社区凝聚力，推动家政服务行业的数字化转型。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63220" y="3798311"/>
            <a:ext cx="5426292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548807" y="1679904"/>
            <a:ext cx="3799897" cy="1688638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1666852" y="4302951"/>
            <a:ext cx="638217" cy="63821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1439" y="4302951"/>
            <a:ext cx="638217" cy="6382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156025" y="4302951"/>
            <a:ext cx="638217" cy="6382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36422" y="4477347"/>
            <a:ext cx="299075" cy="28942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581009" y="4486486"/>
            <a:ext cx="299075" cy="27114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25595" y="4483727"/>
            <a:ext cx="299075" cy="27666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研究目的与预期成果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302360" y="1554123"/>
            <a:ext cx="9587281" cy="449041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solidFill>
              <a:schemeClr val="accent1">
                <a:shade val="15000"/>
              </a:schemeClr>
            </a:solidFill>
            <a:miter/>
          </a:ln>
          <a:effectLst>
            <a:outerShdw blurRad="228600" sx="104000" sy="104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2360" y="1554123"/>
            <a:ext cx="9587280" cy="4490413"/>
          </a:xfrm>
          <a:prstGeom prst="rect">
            <a:avLst/>
          </a:prstGeom>
          <a:noFill/>
          <a:ln w="101600" cap="sq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5000">
                  <a:schemeClr val="accent2"/>
                </a:gs>
                <a:gs pos="6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244" y="621433"/>
            <a:ext cx="1676002" cy="20812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8656" y="2888630"/>
            <a:ext cx="1508607" cy="1507627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82583" y="4045639"/>
            <a:ext cx="1008270" cy="1007615"/>
          </a:xfrm>
          <a:custGeom>
            <a:avLst/>
            <a:gdLst>
              <a:gd name="connsiteX0" fmla="*/ 415635 w 878157"/>
              <a:gd name="connsiteY0" fmla="*/ 838260 h 877586"/>
              <a:gd name="connsiteX1" fmla="*/ 433873 w 878157"/>
              <a:gd name="connsiteY1" fmla="*/ 858539 h 877586"/>
              <a:gd name="connsiteX2" fmla="*/ 433839 w 878157"/>
              <a:gd name="connsiteY2" fmla="*/ 858539 h 877586"/>
              <a:gd name="connsiteX3" fmla="*/ 413355 w 878157"/>
              <a:gd name="connsiteY3" fmla="*/ 877560 h 877586"/>
              <a:gd name="connsiteX4" fmla="*/ 395185 w 878157"/>
              <a:gd name="connsiteY4" fmla="*/ 856396 h 877586"/>
              <a:gd name="connsiteX5" fmla="*/ 415635 w 878157"/>
              <a:gd name="connsiteY5" fmla="*/ 838260 h 877586"/>
              <a:gd name="connsiteX6" fmla="*/ 499271 w 878157"/>
              <a:gd name="connsiteY6" fmla="*/ 834482 h 877586"/>
              <a:gd name="connsiteX7" fmla="*/ 521286 w 878157"/>
              <a:gd name="connsiteY7" fmla="*/ 850577 h 877586"/>
              <a:gd name="connsiteX8" fmla="*/ 521252 w 878157"/>
              <a:gd name="connsiteY8" fmla="*/ 850577 h 877586"/>
              <a:gd name="connsiteX9" fmla="*/ 505123 w 878157"/>
              <a:gd name="connsiteY9" fmla="*/ 873408 h 877586"/>
              <a:gd name="connsiteX10" fmla="*/ 482972 w 878157"/>
              <a:gd name="connsiteY10" fmla="*/ 856395 h 877586"/>
              <a:gd name="connsiteX11" fmla="*/ 499271 w 878157"/>
              <a:gd name="connsiteY11" fmla="*/ 834482 h 877586"/>
              <a:gd name="connsiteX12" fmla="*/ 333054 w 878157"/>
              <a:gd name="connsiteY12" fmla="*/ 824683 h 877586"/>
              <a:gd name="connsiteX13" fmla="*/ 344350 w 878157"/>
              <a:gd name="connsiteY13" fmla="*/ 833529 h 877586"/>
              <a:gd name="connsiteX14" fmla="*/ 346630 w 878157"/>
              <a:gd name="connsiteY14" fmla="*/ 848331 h 877586"/>
              <a:gd name="connsiteX15" fmla="*/ 346664 w 878157"/>
              <a:gd name="connsiteY15" fmla="*/ 848365 h 877586"/>
              <a:gd name="connsiteX16" fmla="*/ 337885 w 878157"/>
              <a:gd name="connsiteY16" fmla="*/ 860614 h 877586"/>
              <a:gd name="connsiteX17" fmla="*/ 322642 w 878157"/>
              <a:gd name="connsiteY17" fmla="*/ 862656 h 877586"/>
              <a:gd name="connsiteX18" fmla="*/ 310562 w 878157"/>
              <a:gd name="connsiteY18" fmla="*/ 853230 h 877586"/>
              <a:gd name="connsiteX19" fmla="*/ 309304 w 878157"/>
              <a:gd name="connsiteY19" fmla="*/ 838123 h 877586"/>
              <a:gd name="connsiteX20" fmla="*/ 318797 w 878157"/>
              <a:gd name="connsiteY20" fmla="*/ 826622 h 877586"/>
              <a:gd name="connsiteX21" fmla="*/ 333054 w 878157"/>
              <a:gd name="connsiteY21" fmla="*/ 824683 h 877586"/>
              <a:gd name="connsiteX22" fmla="*/ 580150 w 878157"/>
              <a:gd name="connsiteY22" fmla="*/ 813318 h 877586"/>
              <a:gd name="connsiteX23" fmla="*/ 605058 w 878157"/>
              <a:gd name="connsiteY23" fmla="*/ 824513 h 877586"/>
              <a:gd name="connsiteX24" fmla="*/ 605092 w 878157"/>
              <a:gd name="connsiteY24" fmla="*/ 824513 h 877586"/>
              <a:gd name="connsiteX25" fmla="*/ 594067 w 878157"/>
              <a:gd name="connsiteY25" fmla="*/ 850169 h 877586"/>
              <a:gd name="connsiteX26" fmla="*/ 578687 w 878157"/>
              <a:gd name="connsiteY26" fmla="*/ 849488 h 877586"/>
              <a:gd name="connsiteX27" fmla="*/ 568820 w 878157"/>
              <a:gd name="connsiteY27" fmla="*/ 838123 h 877586"/>
              <a:gd name="connsiteX28" fmla="*/ 569704 w 878157"/>
              <a:gd name="connsiteY28" fmla="*/ 823118 h 877586"/>
              <a:gd name="connsiteX29" fmla="*/ 580150 w 878157"/>
              <a:gd name="connsiteY29" fmla="*/ 813318 h 877586"/>
              <a:gd name="connsiteX30" fmla="*/ 418289 w 878157"/>
              <a:gd name="connsiteY30" fmla="*/ 793073 h 877586"/>
              <a:gd name="connsiteX31" fmla="*/ 434452 w 878157"/>
              <a:gd name="connsiteY31" fmla="*/ 811073 h 877586"/>
              <a:gd name="connsiteX32" fmla="*/ 416282 w 878157"/>
              <a:gd name="connsiteY32" fmla="*/ 827950 h 877586"/>
              <a:gd name="connsiteX33" fmla="*/ 400153 w 878157"/>
              <a:gd name="connsiteY33" fmla="*/ 809167 h 877586"/>
              <a:gd name="connsiteX34" fmla="*/ 418289 w 878157"/>
              <a:gd name="connsiteY34" fmla="*/ 793073 h 877586"/>
              <a:gd name="connsiteX35" fmla="*/ 248124 w 878157"/>
              <a:gd name="connsiteY35" fmla="*/ 792324 h 877586"/>
              <a:gd name="connsiteX36" fmla="*/ 255270 w 878157"/>
              <a:gd name="connsiteY36" fmla="*/ 794230 h 877586"/>
              <a:gd name="connsiteX37" fmla="*/ 264423 w 878157"/>
              <a:gd name="connsiteY37" fmla="*/ 805322 h 877586"/>
              <a:gd name="connsiteX38" fmla="*/ 263606 w 878157"/>
              <a:gd name="connsiteY38" fmla="*/ 820226 h 877586"/>
              <a:gd name="connsiteX39" fmla="*/ 263538 w 878157"/>
              <a:gd name="connsiteY39" fmla="*/ 820226 h 877586"/>
              <a:gd name="connsiteX40" fmla="*/ 252378 w 878157"/>
              <a:gd name="connsiteY40" fmla="*/ 830433 h 877586"/>
              <a:gd name="connsiteX41" fmla="*/ 237100 w 878157"/>
              <a:gd name="connsiteY41" fmla="*/ 829174 h 877586"/>
              <a:gd name="connsiteX42" fmla="*/ 230805 w 878157"/>
              <a:gd name="connsiteY42" fmla="*/ 824207 h 877586"/>
              <a:gd name="connsiteX43" fmla="*/ 227300 w 878157"/>
              <a:gd name="connsiteY43" fmla="*/ 817367 h 877586"/>
              <a:gd name="connsiteX44" fmla="*/ 229206 w 878157"/>
              <a:gd name="connsiteY44" fmla="*/ 802396 h 877586"/>
              <a:gd name="connsiteX45" fmla="*/ 240945 w 878157"/>
              <a:gd name="connsiteY45" fmla="*/ 793073 h 877586"/>
              <a:gd name="connsiteX46" fmla="*/ 248124 w 878157"/>
              <a:gd name="connsiteY46" fmla="*/ 792324 h 877586"/>
              <a:gd name="connsiteX47" fmla="*/ 492431 w 878157"/>
              <a:gd name="connsiteY47" fmla="*/ 789738 h 877586"/>
              <a:gd name="connsiteX48" fmla="*/ 511962 w 878157"/>
              <a:gd name="connsiteY48" fmla="*/ 804029 h 877586"/>
              <a:gd name="connsiteX49" fmla="*/ 497637 w 878157"/>
              <a:gd name="connsiteY49" fmla="*/ 824275 h 877586"/>
              <a:gd name="connsiteX50" fmla="*/ 478004 w 878157"/>
              <a:gd name="connsiteY50" fmla="*/ 809167 h 877586"/>
              <a:gd name="connsiteX51" fmla="*/ 492431 w 878157"/>
              <a:gd name="connsiteY51" fmla="*/ 789738 h 877586"/>
              <a:gd name="connsiteX52" fmla="*/ 345098 w 878157"/>
              <a:gd name="connsiteY52" fmla="*/ 781027 h 877586"/>
              <a:gd name="connsiteX53" fmla="*/ 355136 w 878157"/>
              <a:gd name="connsiteY53" fmla="*/ 788853 h 877586"/>
              <a:gd name="connsiteX54" fmla="*/ 357178 w 878157"/>
              <a:gd name="connsiteY54" fmla="*/ 801988 h 877586"/>
              <a:gd name="connsiteX55" fmla="*/ 357110 w 878157"/>
              <a:gd name="connsiteY55" fmla="*/ 802022 h 877586"/>
              <a:gd name="connsiteX56" fmla="*/ 349352 w 878157"/>
              <a:gd name="connsiteY56" fmla="*/ 812910 h 877586"/>
              <a:gd name="connsiteX57" fmla="*/ 335843 w 878157"/>
              <a:gd name="connsiteY57" fmla="*/ 814713 h 877586"/>
              <a:gd name="connsiteX58" fmla="*/ 325125 w 878157"/>
              <a:gd name="connsiteY58" fmla="*/ 806343 h 877586"/>
              <a:gd name="connsiteX59" fmla="*/ 324002 w 878157"/>
              <a:gd name="connsiteY59" fmla="*/ 792971 h 877586"/>
              <a:gd name="connsiteX60" fmla="*/ 332441 w 878157"/>
              <a:gd name="connsiteY60" fmla="*/ 782763 h 877586"/>
              <a:gd name="connsiteX61" fmla="*/ 345098 w 878157"/>
              <a:gd name="connsiteY61" fmla="*/ 781027 h 877586"/>
              <a:gd name="connsiteX62" fmla="*/ 669074 w 878157"/>
              <a:gd name="connsiteY62" fmla="*/ 773273 h 877586"/>
              <a:gd name="connsiteX63" fmla="*/ 681582 w 878157"/>
              <a:gd name="connsiteY63" fmla="*/ 781469 h 877586"/>
              <a:gd name="connsiteX64" fmla="*/ 676172 w 878157"/>
              <a:gd name="connsiteY64" fmla="*/ 808860 h 877586"/>
              <a:gd name="connsiteX65" fmla="*/ 649019 w 878157"/>
              <a:gd name="connsiteY65" fmla="*/ 802361 h 877586"/>
              <a:gd name="connsiteX66" fmla="*/ 654906 w 878157"/>
              <a:gd name="connsiteY66" fmla="*/ 775719 h 877586"/>
              <a:gd name="connsiteX67" fmla="*/ 669074 w 878157"/>
              <a:gd name="connsiteY67" fmla="*/ 773273 h 877586"/>
              <a:gd name="connsiteX68" fmla="*/ 564193 w 878157"/>
              <a:gd name="connsiteY68" fmla="*/ 770990 h 877586"/>
              <a:gd name="connsiteX69" fmla="*/ 586275 w 878157"/>
              <a:gd name="connsiteY69" fmla="*/ 780926 h 877586"/>
              <a:gd name="connsiteX70" fmla="*/ 586309 w 878157"/>
              <a:gd name="connsiteY70" fmla="*/ 780892 h 877586"/>
              <a:gd name="connsiteX71" fmla="*/ 576544 w 878157"/>
              <a:gd name="connsiteY71" fmla="*/ 803655 h 877586"/>
              <a:gd name="connsiteX72" fmla="*/ 562900 w 878157"/>
              <a:gd name="connsiteY72" fmla="*/ 803077 h 877586"/>
              <a:gd name="connsiteX73" fmla="*/ 554155 w 878157"/>
              <a:gd name="connsiteY73" fmla="*/ 793005 h 877586"/>
              <a:gd name="connsiteX74" fmla="*/ 554937 w 878157"/>
              <a:gd name="connsiteY74" fmla="*/ 779701 h 877586"/>
              <a:gd name="connsiteX75" fmla="*/ 564193 w 878157"/>
              <a:gd name="connsiteY75" fmla="*/ 770990 h 877586"/>
              <a:gd name="connsiteX76" fmla="*/ 367590 w 878157"/>
              <a:gd name="connsiteY76" fmla="*/ 755712 h 877586"/>
              <a:gd name="connsiteX77" fmla="*/ 367590 w 878157"/>
              <a:gd name="connsiteY77" fmla="*/ 755746 h 877586"/>
              <a:gd name="connsiteX78" fmla="*/ 367586 w 878157"/>
              <a:gd name="connsiteY78" fmla="*/ 755718 h 877586"/>
              <a:gd name="connsiteX79" fmla="*/ 269697 w 878157"/>
              <a:gd name="connsiteY79" fmla="*/ 752309 h 877586"/>
              <a:gd name="connsiteX80" fmla="*/ 276026 w 878157"/>
              <a:gd name="connsiteY80" fmla="*/ 754011 h 877586"/>
              <a:gd name="connsiteX81" fmla="*/ 284158 w 878157"/>
              <a:gd name="connsiteY81" fmla="*/ 763844 h 877586"/>
              <a:gd name="connsiteX82" fmla="*/ 283409 w 878157"/>
              <a:gd name="connsiteY82" fmla="*/ 777046 h 877586"/>
              <a:gd name="connsiteX83" fmla="*/ 283409 w 878157"/>
              <a:gd name="connsiteY83" fmla="*/ 777080 h 877586"/>
              <a:gd name="connsiteX84" fmla="*/ 273508 w 878157"/>
              <a:gd name="connsiteY84" fmla="*/ 786131 h 877586"/>
              <a:gd name="connsiteX85" fmla="*/ 259966 w 878157"/>
              <a:gd name="connsiteY85" fmla="*/ 785008 h 877586"/>
              <a:gd name="connsiteX86" fmla="*/ 254385 w 878157"/>
              <a:gd name="connsiteY86" fmla="*/ 780619 h 877586"/>
              <a:gd name="connsiteX87" fmla="*/ 251255 w 878157"/>
              <a:gd name="connsiteY87" fmla="*/ 774528 h 877586"/>
              <a:gd name="connsiteX88" fmla="*/ 252922 w 878157"/>
              <a:gd name="connsiteY88" fmla="*/ 761258 h 877586"/>
              <a:gd name="connsiteX89" fmla="*/ 263334 w 878157"/>
              <a:gd name="connsiteY89" fmla="*/ 752990 h 877586"/>
              <a:gd name="connsiteX90" fmla="*/ 269697 w 878157"/>
              <a:gd name="connsiteY90" fmla="*/ 752309 h 877586"/>
              <a:gd name="connsiteX91" fmla="*/ 420942 w 878157"/>
              <a:gd name="connsiteY91" fmla="*/ 747920 h 877586"/>
              <a:gd name="connsiteX92" fmla="*/ 435029 w 878157"/>
              <a:gd name="connsiteY92" fmla="*/ 763606 h 877586"/>
              <a:gd name="connsiteX93" fmla="*/ 419173 w 878157"/>
              <a:gd name="connsiteY93" fmla="*/ 778305 h 877586"/>
              <a:gd name="connsiteX94" fmla="*/ 405120 w 878157"/>
              <a:gd name="connsiteY94" fmla="*/ 761939 h 877586"/>
              <a:gd name="connsiteX95" fmla="*/ 420942 w 878157"/>
              <a:gd name="connsiteY95" fmla="*/ 747920 h 877586"/>
              <a:gd name="connsiteX96" fmla="*/ 485626 w 878157"/>
              <a:gd name="connsiteY96" fmla="*/ 744994 h 877586"/>
              <a:gd name="connsiteX97" fmla="*/ 502673 w 878157"/>
              <a:gd name="connsiteY97" fmla="*/ 757448 h 877586"/>
              <a:gd name="connsiteX98" fmla="*/ 490186 w 878157"/>
              <a:gd name="connsiteY98" fmla="*/ 775107 h 877586"/>
              <a:gd name="connsiteX99" fmla="*/ 473037 w 878157"/>
              <a:gd name="connsiteY99" fmla="*/ 761939 h 877586"/>
              <a:gd name="connsiteX100" fmla="*/ 485626 w 878157"/>
              <a:gd name="connsiteY100" fmla="*/ 744994 h 877586"/>
              <a:gd name="connsiteX101" fmla="*/ 171609 w 878157"/>
              <a:gd name="connsiteY101" fmla="*/ 744058 h 877586"/>
              <a:gd name="connsiteX102" fmla="*/ 185313 w 878157"/>
              <a:gd name="connsiteY102" fmla="*/ 748226 h 877586"/>
              <a:gd name="connsiteX103" fmla="*/ 188069 w 878157"/>
              <a:gd name="connsiteY103" fmla="*/ 775413 h 877586"/>
              <a:gd name="connsiteX104" fmla="*/ 160337 w 878157"/>
              <a:gd name="connsiteY104" fmla="*/ 778679 h 877586"/>
              <a:gd name="connsiteX105" fmla="*/ 158160 w 878157"/>
              <a:gd name="connsiteY105" fmla="*/ 750812 h 877586"/>
              <a:gd name="connsiteX106" fmla="*/ 171609 w 878157"/>
              <a:gd name="connsiteY106" fmla="*/ 744058 h 877586"/>
              <a:gd name="connsiteX107" fmla="*/ 357076 w 878157"/>
              <a:gd name="connsiteY107" fmla="*/ 737440 h 877586"/>
              <a:gd name="connsiteX108" fmla="*/ 365820 w 878157"/>
              <a:gd name="connsiteY108" fmla="*/ 744279 h 877586"/>
              <a:gd name="connsiteX109" fmla="*/ 367586 w 878157"/>
              <a:gd name="connsiteY109" fmla="*/ 755718 h 877586"/>
              <a:gd name="connsiteX110" fmla="*/ 360819 w 878157"/>
              <a:gd name="connsiteY110" fmla="*/ 765205 h 877586"/>
              <a:gd name="connsiteX111" fmla="*/ 349046 w 878157"/>
              <a:gd name="connsiteY111" fmla="*/ 766804 h 877586"/>
              <a:gd name="connsiteX112" fmla="*/ 339688 w 878157"/>
              <a:gd name="connsiteY112" fmla="*/ 759523 h 877586"/>
              <a:gd name="connsiteX113" fmla="*/ 338702 w 878157"/>
              <a:gd name="connsiteY113" fmla="*/ 747852 h 877586"/>
              <a:gd name="connsiteX114" fmla="*/ 346051 w 878157"/>
              <a:gd name="connsiteY114" fmla="*/ 738937 h 877586"/>
              <a:gd name="connsiteX115" fmla="*/ 357076 w 878157"/>
              <a:gd name="connsiteY115" fmla="*/ 737440 h 877586"/>
              <a:gd name="connsiteX116" fmla="*/ 643090 w 878157"/>
              <a:gd name="connsiteY116" fmla="*/ 735437 h 877586"/>
              <a:gd name="connsiteX117" fmla="*/ 654191 w 878157"/>
              <a:gd name="connsiteY117" fmla="*/ 742680 h 877586"/>
              <a:gd name="connsiteX118" fmla="*/ 654157 w 878157"/>
              <a:gd name="connsiteY118" fmla="*/ 742714 h 877586"/>
              <a:gd name="connsiteX119" fmla="*/ 649360 w 878157"/>
              <a:gd name="connsiteY119" fmla="*/ 767009 h 877586"/>
              <a:gd name="connsiteX120" fmla="*/ 625269 w 878157"/>
              <a:gd name="connsiteY120" fmla="*/ 761258 h 877586"/>
              <a:gd name="connsiteX121" fmla="*/ 630509 w 878157"/>
              <a:gd name="connsiteY121" fmla="*/ 737610 h 877586"/>
              <a:gd name="connsiteX122" fmla="*/ 643090 w 878157"/>
              <a:gd name="connsiteY122" fmla="*/ 735437 h 877586"/>
              <a:gd name="connsiteX123" fmla="*/ 548234 w 878157"/>
              <a:gd name="connsiteY123" fmla="*/ 728627 h 877586"/>
              <a:gd name="connsiteX124" fmla="*/ 567492 w 878157"/>
              <a:gd name="connsiteY124" fmla="*/ 737270 h 877586"/>
              <a:gd name="connsiteX125" fmla="*/ 567526 w 878157"/>
              <a:gd name="connsiteY125" fmla="*/ 737270 h 877586"/>
              <a:gd name="connsiteX126" fmla="*/ 558986 w 878157"/>
              <a:gd name="connsiteY126" fmla="*/ 757107 h 877586"/>
              <a:gd name="connsiteX127" fmla="*/ 547077 w 878157"/>
              <a:gd name="connsiteY127" fmla="*/ 756597 h 877586"/>
              <a:gd name="connsiteX128" fmla="*/ 539455 w 878157"/>
              <a:gd name="connsiteY128" fmla="*/ 747818 h 877586"/>
              <a:gd name="connsiteX129" fmla="*/ 540136 w 878157"/>
              <a:gd name="connsiteY129" fmla="*/ 736215 h 877586"/>
              <a:gd name="connsiteX130" fmla="*/ 548234 w 878157"/>
              <a:gd name="connsiteY130" fmla="*/ 728627 h 877586"/>
              <a:gd name="connsiteX131" fmla="*/ 733557 w 878157"/>
              <a:gd name="connsiteY131" fmla="*/ 718054 h 877586"/>
              <a:gd name="connsiteX132" fmla="*/ 747559 w 878157"/>
              <a:gd name="connsiteY132" fmla="*/ 723524 h 877586"/>
              <a:gd name="connsiteX133" fmla="*/ 747559 w 878157"/>
              <a:gd name="connsiteY133" fmla="*/ 723558 h 877586"/>
              <a:gd name="connsiteX134" fmla="*/ 747933 w 878157"/>
              <a:gd name="connsiteY134" fmla="*/ 751493 h 877586"/>
              <a:gd name="connsiteX135" fmla="*/ 720032 w 878157"/>
              <a:gd name="connsiteY135" fmla="*/ 750779 h 877586"/>
              <a:gd name="connsiteX136" fmla="*/ 720270 w 878157"/>
              <a:gd name="connsiteY136" fmla="*/ 723456 h 877586"/>
              <a:gd name="connsiteX137" fmla="*/ 733557 w 878157"/>
              <a:gd name="connsiteY137" fmla="*/ 718054 h 877586"/>
              <a:gd name="connsiteX138" fmla="*/ 123657 w 878157"/>
              <a:gd name="connsiteY138" fmla="*/ 715765 h 877586"/>
              <a:gd name="connsiteX139" fmla="*/ 123623 w 878157"/>
              <a:gd name="connsiteY139" fmla="*/ 715799 h 877586"/>
              <a:gd name="connsiteX140" fmla="*/ 123637 w 878157"/>
              <a:gd name="connsiteY140" fmla="*/ 715772 h 877586"/>
              <a:gd name="connsiteX141" fmla="*/ 291269 w 878157"/>
              <a:gd name="connsiteY141" fmla="*/ 712328 h 877586"/>
              <a:gd name="connsiteX142" fmla="*/ 296781 w 878157"/>
              <a:gd name="connsiteY142" fmla="*/ 713792 h 877586"/>
              <a:gd name="connsiteX143" fmla="*/ 303859 w 878157"/>
              <a:gd name="connsiteY143" fmla="*/ 722366 h 877586"/>
              <a:gd name="connsiteX144" fmla="*/ 303212 w 878157"/>
              <a:gd name="connsiteY144" fmla="*/ 733901 h 877586"/>
              <a:gd name="connsiteX145" fmla="*/ 303246 w 878157"/>
              <a:gd name="connsiteY145" fmla="*/ 733935 h 877586"/>
              <a:gd name="connsiteX146" fmla="*/ 294604 w 878157"/>
              <a:gd name="connsiteY146" fmla="*/ 741829 h 877586"/>
              <a:gd name="connsiteX147" fmla="*/ 282763 w 878157"/>
              <a:gd name="connsiteY147" fmla="*/ 740842 h 877586"/>
              <a:gd name="connsiteX148" fmla="*/ 277897 w 878157"/>
              <a:gd name="connsiteY148" fmla="*/ 736997 h 877586"/>
              <a:gd name="connsiteX149" fmla="*/ 275175 w 878157"/>
              <a:gd name="connsiteY149" fmla="*/ 731689 h 877586"/>
              <a:gd name="connsiteX150" fmla="*/ 276638 w 878157"/>
              <a:gd name="connsiteY150" fmla="*/ 720120 h 877586"/>
              <a:gd name="connsiteX151" fmla="*/ 285723 w 878157"/>
              <a:gd name="connsiteY151" fmla="*/ 712907 h 877586"/>
              <a:gd name="connsiteX152" fmla="*/ 291269 w 878157"/>
              <a:gd name="connsiteY152" fmla="*/ 712328 h 877586"/>
              <a:gd name="connsiteX153" fmla="*/ 201836 w 878157"/>
              <a:gd name="connsiteY153" fmla="*/ 709538 h 877586"/>
              <a:gd name="connsiteX154" fmla="*/ 213996 w 878157"/>
              <a:gd name="connsiteY154" fmla="*/ 713247 h 877586"/>
              <a:gd name="connsiteX155" fmla="*/ 216446 w 878157"/>
              <a:gd name="connsiteY155" fmla="*/ 737337 h 877586"/>
              <a:gd name="connsiteX156" fmla="*/ 191845 w 878157"/>
              <a:gd name="connsiteY156" fmla="*/ 740230 h 877586"/>
              <a:gd name="connsiteX157" fmla="*/ 189906 w 878157"/>
              <a:gd name="connsiteY157" fmla="*/ 715527 h 877586"/>
              <a:gd name="connsiteX158" fmla="*/ 201836 w 878157"/>
              <a:gd name="connsiteY158" fmla="*/ 709538 h 877586"/>
              <a:gd name="connsiteX159" fmla="*/ 423597 w 878157"/>
              <a:gd name="connsiteY159" fmla="*/ 702734 h 877586"/>
              <a:gd name="connsiteX160" fmla="*/ 435642 w 878157"/>
              <a:gd name="connsiteY160" fmla="*/ 716140 h 877586"/>
              <a:gd name="connsiteX161" fmla="*/ 422100 w 878157"/>
              <a:gd name="connsiteY161" fmla="*/ 728695 h 877586"/>
              <a:gd name="connsiteX162" fmla="*/ 410089 w 878157"/>
              <a:gd name="connsiteY162" fmla="*/ 714711 h 877586"/>
              <a:gd name="connsiteX163" fmla="*/ 423597 w 878157"/>
              <a:gd name="connsiteY163" fmla="*/ 702734 h 877586"/>
              <a:gd name="connsiteX164" fmla="*/ 478856 w 878157"/>
              <a:gd name="connsiteY164" fmla="*/ 700216 h 877586"/>
              <a:gd name="connsiteX165" fmla="*/ 493385 w 878157"/>
              <a:gd name="connsiteY165" fmla="*/ 710866 h 877586"/>
              <a:gd name="connsiteX166" fmla="*/ 482734 w 878157"/>
              <a:gd name="connsiteY166" fmla="*/ 725940 h 877586"/>
              <a:gd name="connsiteX167" fmla="*/ 468103 w 878157"/>
              <a:gd name="connsiteY167" fmla="*/ 714677 h 877586"/>
              <a:gd name="connsiteX168" fmla="*/ 478856 w 878157"/>
              <a:gd name="connsiteY168" fmla="*/ 700216 h 877586"/>
              <a:gd name="connsiteX169" fmla="*/ 617043 w 878157"/>
              <a:gd name="connsiteY169" fmla="*/ 697651 h 877586"/>
              <a:gd name="connsiteX170" fmla="*/ 626732 w 878157"/>
              <a:gd name="connsiteY170" fmla="*/ 703958 h 877586"/>
              <a:gd name="connsiteX171" fmla="*/ 622547 w 878157"/>
              <a:gd name="connsiteY171" fmla="*/ 725157 h 877586"/>
              <a:gd name="connsiteX172" fmla="*/ 601519 w 878157"/>
              <a:gd name="connsiteY172" fmla="*/ 720155 h 877586"/>
              <a:gd name="connsiteX173" fmla="*/ 606078 w 878157"/>
              <a:gd name="connsiteY173" fmla="*/ 699535 h 877586"/>
              <a:gd name="connsiteX174" fmla="*/ 617043 w 878157"/>
              <a:gd name="connsiteY174" fmla="*/ 697651 h 877586"/>
              <a:gd name="connsiteX175" fmla="*/ 369019 w 878157"/>
              <a:gd name="connsiteY175" fmla="*/ 693785 h 877586"/>
              <a:gd name="connsiteX176" fmla="*/ 376471 w 878157"/>
              <a:gd name="connsiteY176" fmla="*/ 699637 h 877586"/>
              <a:gd name="connsiteX177" fmla="*/ 378002 w 878157"/>
              <a:gd name="connsiteY177" fmla="*/ 709437 h 877586"/>
              <a:gd name="connsiteX178" fmla="*/ 378036 w 878157"/>
              <a:gd name="connsiteY178" fmla="*/ 709403 h 877586"/>
              <a:gd name="connsiteX179" fmla="*/ 372251 w 878157"/>
              <a:gd name="connsiteY179" fmla="*/ 717501 h 877586"/>
              <a:gd name="connsiteX180" fmla="*/ 362180 w 878157"/>
              <a:gd name="connsiteY180" fmla="*/ 718862 h 877586"/>
              <a:gd name="connsiteX181" fmla="*/ 354184 w 878157"/>
              <a:gd name="connsiteY181" fmla="*/ 712635 h 877586"/>
              <a:gd name="connsiteX182" fmla="*/ 353333 w 878157"/>
              <a:gd name="connsiteY182" fmla="*/ 702665 h 877586"/>
              <a:gd name="connsiteX183" fmla="*/ 359594 w 878157"/>
              <a:gd name="connsiteY183" fmla="*/ 695078 h 877586"/>
              <a:gd name="connsiteX184" fmla="*/ 369019 w 878157"/>
              <a:gd name="connsiteY184" fmla="*/ 693785 h 877586"/>
              <a:gd name="connsiteX185" fmla="*/ 700211 w 878157"/>
              <a:gd name="connsiteY185" fmla="*/ 686511 h 877586"/>
              <a:gd name="connsiteX186" fmla="*/ 712614 w 878157"/>
              <a:gd name="connsiteY186" fmla="*/ 691368 h 877586"/>
              <a:gd name="connsiteX187" fmla="*/ 712648 w 878157"/>
              <a:gd name="connsiteY187" fmla="*/ 691368 h 877586"/>
              <a:gd name="connsiteX188" fmla="*/ 712988 w 878157"/>
              <a:gd name="connsiteY188" fmla="*/ 716139 h 877586"/>
              <a:gd name="connsiteX189" fmla="*/ 688217 w 878157"/>
              <a:gd name="connsiteY189" fmla="*/ 715527 h 877586"/>
              <a:gd name="connsiteX190" fmla="*/ 688421 w 878157"/>
              <a:gd name="connsiteY190" fmla="*/ 691300 h 877586"/>
              <a:gd name="connsiteX191" fmla="*/ 700211 w 878157"/>
              <a:gd name="connsiteY191" fmla="*/ 686511 h 877586"/>
              <a:gd name="connsiteX192" fmla="*/ 532310 w 878157"/>
              <a:gd name="connsiteY192" fmla="*/ 686231 h 877586"/>
              <a:gd name="connsiteX193" fmla="*/ 548779 w 878157"/>
              <a:gd name="connsiteY193" fmla="*/ 693615 h 877586"/>
              <a:gd name="connsiteX194" fmla="*/ 548745 w 878157"/>
              <a:gd name="connsiteY194" fmla="*/ 693649 h 877586"/>
              <a:gd name="connsiteX195" fmla="*/ 541463 w 878157"/>
              <a:gd name="connsiteY195" fmla="*/ 710594 h 877586"/>
              <a:gd name="connsiteX196" fmla="*/ 531323 w 878157"/>
              <a:gd name="connsiteY196" fmla="*/ 710151 h 877586"/>
              <a:gd name="connsiteX197" fmla="*/ 524824 w 878157"/>
              <a:gd name="connsiteY197" fmla="*/ 702632 h 877586"/>
              <a:gd name="connsiteX198" fmla="*/ 525403 w 878157"/>
              <a:gd name="connsiteY198" fmla="*/ 692730 h 877586"/>
              <a:gd name="connsiteX199" fmla="*/ 532310 w 878157"/>
              <a:gd name="connsiteY199" fmla="*/ 686231 h 877586"/>
              <a:gd name="connsiteX200" fmla="*/ 113858 w 878157"/>
              <a:gd name="connsiteY200" fmla="*/ 681841 h 877586"/>
              <a:gd name="connsiteX201" fmla="*/ 126550 w 878157"/>
              <a:gd name="connsiteY201" fmla="*/ 688647 h 877586"/>
              <a:gd name="connsiteX202" fmla="*/ 130497 w 878157"/>
              <a:gd name="connsiteY202" fmla="*/ 702461 h 877586"/>
              <a:gd name="connsiteX203" fmla="*/ 123637 w 878157"/>
              <a:gd name="connsiteY203" fmla="*/ 715772 h 877586"/>
              <a:gd name="connsiteX204" fmla="*/ 109367 w 878157"/>
              <a:gd name="connsiteY204" fmla="*/ 720529 h 877586"/>
              <a:gd name="connsiteX205" fmla="*/ 95824 w 878157"/>
              <a:gd name="connsiteY205" fmla="*/ 713247 h 877586"/>
              <a:gd name="connsiteX206" fmla="*/ 91571 w 878157"/>
              <a:gd name="connsiteY206" fmla="*/ 698514 h 877586"/>
              <a:gd name="connsiteX207" fmla="*/ 99431 w 878157"/>
              <a:gd name="connsiteY207" fmla="*/ 685550 h 877586"/>
              <a:gd name="connsiteX208" fmla="*/ 113858 w 878157"/>
              <a:gd name="connsiteY208" fmla="*/ 681841 h 877586"/>
              <a:gd name="connsiteX209" fmla="*/ 232065 w 878157"/>
              <a:gd name="connsiteY209" fmla="*/ 674986 h 877586"/>
              <a:gd name="connsiteX210" fmla="*/ 242681 w 878157"/>
              <a:gd name="connsiteY210" fmla="*/ 678235 h 877586"/>
              <a:gd name="connsiteX211" fmla="*/ 244790 w 878157"/>
              <a:gd name="connsiteY211" fmla="*/ 699263 h 877586"/>
              <a:gd name="connsiteX212" fmla="*/ 244824 w 878157"/>
              <a:gd name="connsiteY212" fmla="*/ 699263 h 877586"/>
              <a:gd name="connsiteX213" fmla="*/ 223354 w 878157"/>
              <a:gd name="connsiteY213" fmla="*/ 701781 h 877586"/>
              <a:gd name="connsiteX214" fmla="*/ 221653 w 878157"/>
              <a:gd name="connsiteY214" fmla="*/ 680209 h 877586"/>
              <a:gd name="connsiteX215" fmla="*/ 232065 w 878157"/>
              <a:gd name="connsiteY215" fmla="*/ 674986 h 877586"/>
              <a:gd name="connsiteX216" fmla="*/ 312910 w 878157"/>
              <a:gd name="connsiteY216" fmla="*/ 672348 h 877586"/>
              <a:gd name="connsiteX217" fmla="*/ 317640 w 878157"/>
              <a:gd name="connsiteY217" fmla="*/ 673607 h 877586"/>
              <a:gd name="connsiteX218" fmla="*/ 323696 w 878157"/>
              <a:gd name="connsiteY218" fmla="*/ 680922 h 877586"/>
              <a:gd name="connsiteX219" fmla="*/ 323152 w 878157"/>
              <a:gd name="connsiteY219" fmla="*/ 690756 h 877586"/>
              <a:gd name="connsiteX220" fmla="*/ 323118 w 878157"/>
              <a:gd name="connsiteY220" fmla="*/ 690790 h 877586"/>
              <a:gd name="connsiteX221" fmla="*/ 315734 w 878157"/>
              <a:gd name="connsiteY221" fmla="*/ 697561 h 877586"/>
              <a:gd name="connsiteX222" fmla="*/ 305629 w 878157"/>
              <a:gd name="connsiteY222" fmla="*/ 696710 h 877586"/>
              <a:gd name="connsiteX223" fmla="*/ 301477 w 878157"/>
              <a:gd name="connsiteY223" fmla="*/ 693444 h 877586"/>
              <a:gd name="connsiteX224" fmla="*/ 299164 w 878157"/>
              <a:gd name="connsiteY224" fmla="*/ 688919 h 877586"/>
              <a:gd name="connsiteX225" fmla="*/ 300423 w 878157"/>
              <a:gd name="connsiteY225" fmla="*/ 679017 h 877586"/>
              <a:gd name="connsiteX226" fmla="*/ 308181 w 878157"/>
              <a:gd name="connsiteY226" fmla="*/ 672858 h 877586"/>
              <a:gd name="connsiteX227" fmla="*/ 312910 w 878157"/>
              <a:gd name="connsiteY227" fmla="*/ 672348 h 877586"/>
              <a:gd name="connsiteX228" fmla="*/ 581682 w 878157"/>
              <a:gd name="connsiteY228" fmla="*/ 661426 h 877586"/>
              <a:gd name="connsiteX229" fmla="*/ 599307 w 878157"/>
              <a:gd name="connsiteY229" fmla="*/ 665203 h 877586"/>
              <a:gd name="connsiteX230" fmla="*/ 595734 w 878157"/>
              <a:gd name="connsiteY230" fmla="*/ 683304 h 877586"/>
              <a:gd name="connsiteX231" fmla="*/ 577769 w 878157"/>
              <a:gd name="connsiteY231" fmla="*/ 679017 h 877586"/>
              <a:gd name="connsiteX232" fmla="*/ 581682 w 878157"/>
              <a:gd name="connsiteY232" fmla="*/ 661426 h 877586"/>
              <a:gd name="connsiteX233" fmla="*/ 426251 w 878157"/>
              <a:gd name="connsiteY233" fmla="*/ 657513 h 877586"/>
              <a:gd name="connsiteX234" fmla="*/ 436221 w 878157"/>
              <a:gd name="connsiteY234" fmla="*/ 668639 h 877586"/>
              <a:gd name="connsiteX235" fmla="*/ 424992 w 878157"/>
              <a:gd name="connsiteY235" fmla="*/ 679051 h 877586"/>
              <a:gd name="connsiteX236" fmla="*/ 415057 w 878157"/>
              <a:gd name="connsiteY236" fmla="*/ 667448 h 877586"/>
              <a:gd name="connsiteX237" fmla="*/ 426251 w 878157"/>
              <a:gd name="connsiteY237" fmla="*/ 657513 h 877586"/>
              <a:gd name="connsiteX238" fmla="*/ 472050 w 878157"/>
              <a:gd name="connsiteY238" fmla="*/ 655438 h 877586"/>
              <a:gd name="connsiteX239" fmla="*/ 484095 w 878157"/>
              <a:gd name="connsiteY239" fmla="*/ 664250 h 877586"/>
              <a:gd name="connsiteX240" fmla="*/ 484095 w 878157"/>
              <a:gd name="connsiteY240" fmla="*/ 664284 h 877586"/>
              <a:gd name="connsiteX241" fmla="*/ 475249 w 878157"/>
              <a:gd name="connsiteY241" fmla="*/ 676772 h 877586"/>
              <a:gd name="connsiteX242" fmla="*/ 463135 w 878157"/>
              <a:gd name="connsiteY242" fmla="*/ 667449 h 877586"/>
              <a:gd name="connsiteX243" fmla="*/ 472050 w 878157"/>
              <a:gd name="connsiteY243" fmla="*/ 655438 h 877586"/>
              <a:gd name="connsiteX244" fmla="*/ 666960 w 878157"/>
              <a:gd name="connsiteY244" fmla="*/ 654901 h 877586"/>
              <a:gd name="connsiteX245" fmla="*/ 677806 w 878157"/>
              <a:gd name="connsiteY245" fmla="*/ 659146 h 877586"/>
              <a:gd name="connsiteX246" fmla="*/ 677772 w 878157"/>
              <a:gd name="connsiteY246" fmla="*/ 659146 h 877586"/>
              <a:gd name="connsiteX247" fmla="*/ 678078 w 878157"/>
              <a:gd name="connsiteY247" fmla="*/ 680752 h 877586"/>
              <a:gd name="connsiteX248" fmla="*/ 656471 w 878157"/>
              <a:gd name="connsiteY248" fmla="*/ 680208 h 877586"/>
              <a:gd name="connsiteX249" fmla="*/ 656676 w 878157"/>
              <a:gd name="connsiteY249" fmla="*/ 659078 h 877586"/>
              <a:gd name="connsiteX250" fmla="*/ 666960 w 878157"/>
              <a:gd name="connsiteY250" fmla="*/ 654901 h 877586"/>
              <a:gd name="connsiteX251" fmla="*/ 150605 w 878157"/>
              <a:gd name="connsiteY251" fmla="*/ 654349 h 877586"/>
              <a:gd name="connsiteX252" fmla="*/ 161868 w 878157"/>
              <a:gd name="connsiteY252" fmla="*/ 660371 h 877586"/>
              <a:gd name="connsiteX253" fmla="*/ 165373 w 878157"/>
              <a:gd name="connsiteY253" fmla="*/ 672621 h 877586"/>
              <a:gd name="connsiteX254" fmla="*/ 159282 w 878157"/>
              <a:gd name="connsiteY254" fmla="*/ 684462 h 877586"/>
              <a:gd name="connsiteX255" fmla="*/ 159316 w 878157"/>
              <a:gd name="connsiteY255" fmla="*/ 684462 h 877586"/>
              <a:gd name="connsiteX256" fmla="*/ 146624 w 878157"/>
              <a:gd name="connsiteY256" fmla="*/ 688681 h 877586"/>
              <a:gd name="connsiteX257" fmla="*/ 134613 w 878157"/>
              <a:gd name="connsiteY257" fmla="*/ 682216 h 877586"/>
              <a:gd name="connsiteX258" fmla="*/ 130836 w 878157"/>
              <a:gd name="connsiteY258" fmla="*/ 669150 h 877586"/>
              <a:gd name="connsiteX259" fmla="*/ 137812 w 878157"/>
              <a:gd name="connsiteY259" fmla="*/ 657649 h 877586"/>
              <a:gd name="connsiteX260" fmla="*/ 150605 w 878157"/>
              <a:gd name="connsiteY260" fmla="*/ 654349 h 877586"/>
              <a:gd name="connsiteX261" fmla="*/ 785294 w 878157"/>
              <a:gd name="connsiteY261" fmla="*/ 650810 h 877586"/>
              <a:gd name="connsiteX262" fmla="*/ 800061 w 878157"/>
              <a:gd name="connsiteY262" fmla="*/ 653226 h 877586"/>
              <a:gd name="connsiteX263" fmla="*/ 809010 w 878157"/>
              <a:gd name="connsiteY263" fmla="*/ 665373 h 877586"/>
              <a:gd name="connsiteX264" fmla="*/ 806186 w 878157"/>
              <a:gd name="connsiteY264" fmla="*/ 680447 h 877586"/>
              <a:gd name="connsiteX265" fmla="*/ 793358 w 878157"/>
              <a:gd name="connsiteY265" fmla="*/ 688919 h 877586"/>
              <a:gd name="connsiteX266" fmla="*/ 778693 w 878157"/>
              <a:gd name="connsiteY266" fmla="*/ 685517 h 877586"/>
              <a:gd name="connsiteX267" fmla="*/ 770628 w 878157"/>
              <a:gd name="connsiteY267" fmla="*/ 672859 h 877586"/>
              <a:gd name="connsiteX268" fmla="*/ 773316 w 878157"/>
              <a:gd name="connsiteY268" fmla="*/ 658772 h 877586"/>
              <a:gd name="connsiteX269" fmla="*/ 785294 w 878157"/>
              <a:gd name="connsiteY269" fmla="*/ 650810 h 877586"/>
              <a:gd name="connsiteX270" fmla="*/ 381065 w 878157"/>
              <a:gd name="connsiteY270" fmla="*/ 650095 h 877586"/>
              <a:gd name="connsiteX271" fmla="*/ 387257 w 878157"/>
              <a:gd name="connsiteY271" fmla="*/ 654927 h 877586"/>
              <a:gd name="connsiteX272" fmla="*/ 388516 w 878157"/>
              <a:gd name="connsiteY272" fmla="*/ 663025 h 877586"/>
              <a:gd name="connsiteX273" fmla="*/ 388482 w 878157"/>
              <a:gd name="connsiteY273" fmla="*/ 663059 h 877586"/>
              <a:gd name="connsiteX274" fmla="*/ 383685 w 878157"/>
              <a:gd name="connsiteY274" fmla="*/ 669762 h 877586"/>
              <a:gd name="connsiteX275" fmla="*/ 375348 w 878157"/>
              <a:gd name="connsiteY275" fmla="*/ 670885 h 877586"/>
              <a:gd name="connsiteX276" fmla="*/ 368713 w 878157"/>
              <a:gd name="connsiteY276" fmla="*/ 665713 h 877586"/>
              <a:gd name="connsiteX277" fmla="*/ 368033 w 878157"/>
              <a:gd name="connsiteY277" fmla="*/ 657445 h 877586"/>
              <a:gd name="connsiteX278" fmla="*/ 373239 w 878157"/>
              <a:gd name="connsiteY278" fmla="*/ 651150 h 877586"/>
              <a:gd name="connsiteX279" fmla="*/ 381065 w 878157"/>
              <a:gd name="connsiteY279" fmla="*/ 650095 h 877586"/>
              <a:gd name="connsiteX280" fmla="*/ 516352 w 878157"/>
              <a:gd name="connsiteY280" fmla="*/ 643902 h 877586"/>
              <a:gd name="connsiteX281" fmla="*/ 529996 w 878157"/>
              <a:gd name="connsiteY281" fmla="*/ 650027 h 877586"/>
              <a:gd name="connsiteX282" fmla="*/ 523973 w 878157"/>
              <a:gd name="connsiteY282" fmla="*/ 664080 h 877586"/>
              <a:gd name="connsiteX283" fmla="*/ 515569 w 878157"/>
              <a:gd name="connsiteY283" fmla="*/ 663705 h 877586"/>
              <a:gd name="connsiteX284" fmla="*/ 510159 w 878157"/>
              <a:gd name="connsiteY284" fmla="*/ 657479 h 877586"/>
              <a:gd name="connsiteX285" fmla="*/ 510635 w 878157"/>
              <a:gd name="connsiteY285" fmla="*/ 649278 h 877586"/>
              <a:gd name="connsiteX286" fmla="*/ 516352 w 878157"/>
              <a:gd name="connsiteY286" fmla="*/ 643902 h 877586"/>
              <a:gd name="connsiteX287" fmla="*/ 262391 w 878157"/>
              <a:gd name="connsiteY287" fmla="*/ 640462 h 877586"/>
              <a:gd name="connsiteX288" fmla="*/ 271433 w 878157"/>
              <a:gd name="connsiteY288" fmla="*/ 643222 h 877586"/>
              <a:gd name="connsiteX289" fmla="*/ 273236 w 878157"/>
              <a:gd name="connsiteY289" fmla="*/ 661188 h 877586"/>
              <a:gd name="connsiteX290" fmla="*/ 254930 w 878157"/>
              <a:gd name="connsiteY290" fmla="*/ 663331 h 877586"/>
              <a:gd name="connsiteX291" fmla="*/ 253501 w 878157"/>
              <a:gd name="connsiteY291" fmla="*/ 644923 h 877586"/>
              <a:gd name="connsiteX292" fmla="*/ 262391 w 878157"/>
              <a:gd name="connsiteY292" fmla="*/ 640462 h 877586"/>
              <a:gd name="connsiteX293" fmla="*/ 334483 w 878157"/>
              <a:gd name="connsiteY293" fmla="*/ 632402 h 877586"/>
              <a:gd name="connsiteX294" fmla="*/ 338396 w 878157"/>
              <a:gd name="connsiteY294" fmla="*/ 633457 h 877586"/>
              <a:gd name="connsiteX295" fmla="*/ 343398 w 878157"/>
              <a:gd name="connsiteY295" fmla="*/ 639547 h 877586"/>
              <a:gd name="connsiteX296" fmla="*/ 342955 w 878157"/>
              <a:gd name="connsiteY296" fmla="*/ 647714 h 877586"/>
              <a:gd name="connsiteX297" fmla="*/ 342955 w 878157"/>
              <a:gd name="connsiteY297" fmla="*/ 647645 h 877586"/>
              <a:gd name="connsiteX298" fmla="*/ 336831 w 878157"/>
              <a:gd name="connsiteY298" fmla="*/ 653260 h 877586"/>
              <a:gd name="connsiteX299" fmla="*/ 328460 w 878157"/>
              <a:gd name="connsiteY299" fmla="*/ 652579 h 877586"/>
              <a:gd name="connsiteX300" fmla="*/ 325024 w 878157"/>
              <a:gd name="connsiteY300" fmla="*/ 649857 h 877586"/>
              <a:gd name="connsiteX301" fmla="*/ 323084 w 878157"/>
              <a:gd name="connsiteY301" fmla="*/ 646114 h 877586"/>
              <a:gd name="connsiteX302" fmla="*/ 324105 w 878157"/>
              <a:gd name="connsiteY302" fmla="*/ 637914 h 877586"/>
              <a:gd name="connsiteX303" fmla="*/ 330536 w 878157"/>
              <a:gd name="connsiteY303" fmla="*/ 632810 h 877586"/>
              <a:gd name="connsiteX304" fmla="*/ 334483 w 878157"/>
              <a:gd name="connsiteY304" fmla="*/ 632402 h 877586"/>
              <a:gd name="connsiteX305" fmla="*/ 624861 w 878157"/>
              <a:gd name="connsiteY305" fmla="*/ 626889 h 877586"/>
              <a:gd name="connsiteX306" fmla="*/ 642895 w 878157"/>
              <a:gd name="connsiteY306" fmla="*/ 626924 h 877586"/>
              <a:gd name="connsiteX307" fmla="*/ 642895 w 878157"/>
              <a:gd name="connsiteY307" fmla="*/ 626958 h 877586"/>
              <a:gd name="connsiteX308" fmla="*/ 643133 w 878157"/>
              <a:gd name="connsiteY308" fmla="*/ 645400 h 877586"/>
              <a:gd name="connsiteX309" fmla="*/ 624691 w 878157"/>
              <a:gd name="connsiteY309" fmla="*/ 644923 h 877586"/>
              <a:gd name="connsiteX310" fmla="*/ 624861 w 878157"/>
              <a:gd name="connsiteY310" fmla="*/ 626889 h 877586"/>
              <a:gd name="connsiteX311" fmla="*/ 746130 w 878157"/>
              <a:gd name="connsiteY311" fmla="*/ 626856 h 877586"/>
              <a:gd name="connsiteX312" fmla="*/ 759230 w 878157"/>
              <a:gd name="connsiteY312" fmla="*/ 628999 h 877586"/>
              <a:gd name="connsiteX313" fmla="*/ 767158 w 878157"/>
              <a:gd name="connsiteY313" fmla="*/ 639786 h 877586"/>
              <a:gd name="connsiteX314" fmla="*/ 764640 w 878157"/>
              <a:gd name="connsiteY314" fmla="*/ 653158 h 877586"/>
              <a:gd name="connsiteX315" fmla="*/ 753276 w 878157"/>
              <a:gd name="connsiteY315" fmla="*/ 660678 h 877586"/>
              <a:gd name="connsiteX316" fmla="*/ 740278 w 878157"/>
              <a:gd name="connsiteY316" fmla="*/ 657649 h 877586"/>
              <a:gd name="connsiteX317" fmla="*/ 733132 w 878157"/>
              <a:gd name="connsiteY317" fmla="*/ 646421 h 877586"/>
              <a:gd name="connsiteX318" fmla="*/ 735514 w 878157"/>
              <a:gd name="connsiteY318" fmla="*/ 633933 h 877586"/>
              <a:gd name="connsiteX319" fmla="*/ 746130 w 878157"/>
              <a:gd name="connsiteY319" fmla="*/ 626856 h 877586"/>
              <a:gd name="connsiteX320" fmla="*/ 187422 w 878157"/>
              <a:gd name="connsiteY320" fmla="*/ 626822 h 877586"/>
              <a:gd name="connsiteX321" fmla="*/ 197256 w 878157"/>
              <a:gd name="connsiteY321" fmla="*/ 632096 h 877586"/>
              <a:gd name="connsiteX322" fmla="*/ 200318 w 878157"/>
              <a:gd name="connsiteY322" fmla="*/ 642780 h 877586"/>
              <a:gd name="connsiteX323" fmla="*/ 195010 w 878157"/>
              <a:gd name="connsiteY323" fmla="*/ 653090 h 877586"/>
              <a:gd name="connsiteX324" fmla="*/ 195010 w 878157"/>
              <a:gd name="connsiteY324" fmla="*/ 653124 h 877586"/>
              <a:gd name="connsiteX325" fmla="*/ 183952 w 878157"/>
              <a:gd name="connsiteY325" fmla="*/ 656799 h 877586"/>
              <a:gd name="connsiteX326" fmla="*/ 173472 w 878157"/>
              <a:gd name="connsiteY326" fmla="*/ 651150 h 877586"/>
              <a:gd name="connsiteX327" fmla="*/ 170205 w 878157"/>
              <a:gd name="connsiteY327" fmla="*/ 639752 h 877586"/>
              <a:gd name="connsiteX328" fmla="*/ 176262 w 878157"/>
              <a:gd name="connsiteY328" fmla="*/ 629714 h 877586"/>
              <a:gd name="connsiteX329" fmla="*/ 187422 w 878157"/>
              <a:gd name="connsiteY329" fmla="*/ 626822 h 877586"/>
              <a:gd name="connsiteX330" fmla="*/ 557286 w 878157"/>
              <a:gd name="connsiteY330" fmla="*/ 623317 h 877586"/>
              <a:gd name="connsiteX331" fmla="*/ 571883 w 878157"/>
              <a:gd name="connsiteY331" fmla="*/ 626447 h 877586"/>
              <a:gd name="connsiteX332" fmla="*/ 568922 w 878157"/>
              <a:gd name="connsiteY332" fmla="*/ 641453 h 877586"/>
              <a:gd name="connsiteX333" fmla="*/ 554053 w 878157"/>
              <a:gd name="connsiteY333" fmla="*/ 637914 h 877586"/>
              <a:gd name="connsiteX334" fmla="*/ 557286 w 878157"/>
              <a:gd name="connsiteY334" fmla="*/ 623317 h 877586"/>
              <a:gd name="connsiteX335" fmla="*/ 474806 w 878157"/>
              <a:gd name="connsiteY335" fmla="*/ 617703 h 877586"/>
              <a:gd name="connsiteX336" fmla="*/ 474806 w 878157"/>
              <a:gd name="connsiteY336" fmla="*/ 617737 h 877586"/>
              <a:gd name="connsiteX337" fmla="*/ 474790 w 878157"/>
              <a:gd name="connsiteY337" fmla="*/ 617726 h 877586"/>
              <a:gd name="connsiteX338" fmla="*/ 428871 w 878157"/>
              <a:gd name="connsiteY338" fmla="*/ 612360 h 877586"/>
              <a:gd name="connsiteX339" fmla="*/ 436799 w 878157"/>
              <a:gd name="connsiteY339" fmla="*/ 621173 h 877586"/>
              <a:gd name="connsiteX340" fmla="*/ 427884 w 878157"/>
              <a:gd name="connsiteY340" fmla="*/ 629442 h 877586"/>
              <a:gd name="connsiteX341" fmla="*/ 419990 w 878157"/>
              <a:gd name="connsiteY341" fmla="*/ 620254 h 877586"/>
              <a:gd name="connsiteX342" fmla="*/ 428871 w 878157"/>
              <a:gd name="connsiteY342" fmla="*/ 612360 h 877586"/>
              <a:gd name="connsiteX343" fmla="*/ 465245 w 878157"/>
              <a:gd name="connsiteY343" fmla="*/ 610728 h 877586"/>
              <a:gd name="connsiteX344" fmla="*/ 474790 w 878157"/>
              <a:gd name="connsiteY344" fmla="*/ 617726 h 877586"/>
              <a:gd name="connsiteX345" fmla="*/ 467797 w 878157"/>
              <a:gd name="connsiteY345" fmla="*/ 627638 h 877586"/>
              <a:gd name="connsiteX346" fmla="*/ 458167 w 878157"/>
              <a:gd name="connsiteY346" fmla="*/ 620255 h 877586"/>
              <a:gd name="connsiteX347" fmla="*/ 465245 w 878157"/>
              <a:gd name="connsiteY347" fmla="*/ 610728 h 877586"/>
              <a:gd name="connsiteX348" fmla="*/ 70509 w 878157"/>
              <a:gd name="connsiteY348" fmla="*/ 608856 h 877586"/>
              <a:gd name="connsiteX349" fmla="*/ 76769 w 878157"/>
              <a:gd name="connsiteY349" fmla="*/ 612463 h 877586"/>
              <a:gd name="connsiteX350" fmla="*/ 81431 w 878157"/>
              <a:gd name="connsiteY350" fmla="*/ 618213 h 877586"/>
              <a:gd name="connsiteX351" fmla="*/ 82316 w 878157"/>
              <a:gd name="connsiteY351" fmla="*/ 632572 h 877586"/>
              <a:gd name="connsiteX352" fmla="*/ 72924 w 878157"/>
              <a:gd name="connsiteY352" fmla="*/ 644141 h 877586"/>
              <a:gd name="connsiteX353" fmla="*/ 72890 w 878157"/>
              <a:gd name="connsiteY353" fmla="*/ 644175 h 877586"/>
              <a:gd name="connsiteX354" fmla="*/ 57851 w 878157"/>
              <a:gd name="connsiteY354" fmla="*/ 645910 h 877586"/>
              <a:gd name="connsiteX355" fmla="*/ 46214 w 878157"/>
              <a:gd name="connsiteY355" fmla="*/ 635907 h 877586"/>
              <a:gd name="connsiteX356" fmla="*/ 44036 w 878157"/>
              <a:gd name="connsiteY356" fmla="*/ 628183 h 877586"/>
              <a:gd name="connsiteX357" fmla="*/ 45227 w 878157"/>
              <a:gd name="connsiteY357" fmla="*/ 620561 h 877586"/>
              <a:gd name="connsiteX358" fmla="*/ 55537 w 878157"/>
              <a:gd name="connsiteY358" fmla="*/ 609536 h 877586"/>
              <a:gd name="connsiteX359" fmla="*/ 70509 w 878157"/>
              <a:gd name="connsiteY359" fmla="*/ 608856 h 877586"/>
              <a:gd name="connsiteX360" fmla="*/ 300117 w 878157"/>
              <a:gd name="connsiteY360" fmla="*/ 608243 h 877586"/>
              <a:gd name="connsiteX361" fmla="*/ 301614 w 878157"/>
              <a:gd name="connsiteY361" fmla="*/ 623113 h 877586"/>
              <a:gd name="connsiteX362" fmla="*/ 286438 w 878157"/>
              <a:gd name="connsiteY362" fmla="*/ 624882 h 877586"/>
              <a:gd name="connsiteX363" fmla="*/ 285247 w 878157"/>
              <a:gd name="connsiteY363" fmla="*/ 609638 h 877586"/>
              <a:gd name="connsiteX364" fmla="*/ 300117 w 878157"/>
              <a:gd name="connsiteY364" fmla="*/ 608243 h 877586"/>
              <a:gd name="connsiteX365" fmla="*/ 393008 w 878157"/>
              <a:gd name="connsiteY365" fmla="*/ 606474 h 877586"/>
              <a:gd name="connsiteX366" fmla="*/ 397907 w 878157"/>
              <a:gd name="connsiteY366" fmla="*/ 610319 h 877586"/>
              <a:gd name="connsiteX367" fmla="*/ 398894 w 878157"/>
              <a:gd name="connsiteY367" fmla="*/ 616750 h 877586"/>
              <a:gd name="connsiteX368" fmla="*/ 398928 w 878157"/>
              <a:gd name="connsiteY368" fmla="*/ 616750 h 877586"/>
              <a:gd name="connsiteX369" fmla="*/ 395117 w 878157"/>
              <a:gd name="connsiteY369" fmla="*/ 622092 h 877586"/>
              <a:gd name="connsiteX370" fmla="*/ 388482 w 878157"/>
              <a:gd name="connsiteY370" fmla="*/ 622976 h 877586"/>
              <a:gd name="connsiteX371" fmla="*/ 383242 w 878157"/>
              <a:gd name="connsiteY371" fmla="*/ 618893 h 877586"/>
              <a:gd name="connsiteX372" fmla="*/ 382698 w 878157"/>
              <a:gd name="connsiteY372" fmla="*/ 612326 h 877586"/>
              <a:gd name="connsiteX373" fmla="*/ 386815 w 878157"/>
              <a:gd name="connsiteY373" fmla="*/ 607324 h 877586"/>
              <a:gd name="connsiteX374" fmla="*/ 393008 w 878157"/>
              <a:gd name="connsiteY374" fmla="*/ 606474 h 877586"/>
              <a:gd name="connsiteX375" fmla="*/ 706966 w 878157"/>
              <a:gd name="connsiteY375" fmla="*/ 602867 h 877586"/>
              <a:gd name="connsiteX376" fmla="*/ 718399 w 878157"/>
              <a:gd name="connsiteY376" fmla="*/ 604738 h 877586"/>
              <a:gd name="connsiteX377" fmla="*/ 725340 w 878157"/>
              <a:gd name="connsiteY377" fmla="*/ 614129 h 877586"/>
              <a:gd name="connsiteX378" fmla="*/ 723162 w 878157"/>
              <a:gd name="connsiteY378" fmla="*/ 625800 h 877586"/>
              <a:gd name="connsiteX379" fmla="*/ 713227 w 878157"/>
              <a:gd name="connsiteY379" fmla="*/ 632367 h 877586"/>
              <a:gd name="connsiteX380" fmla="*/ 701896 w 878157"/>
              <a:gd name="connsiteY380" fmla="*/ 629713 h 877586"/>
              <a:gd name="connsiteX381" fmla="*/ 695635 w 878157"/>
              <a:gd name="connsiteY381" fmla="*/ 619914 h 877586"/>
              <a:gd name="connsiteX382" fmla="*/ 697711 w 878157"/>
              <a:gd name="connsiteY382" fmla="*/ 609025 h 877586"/>
              <a:gd name="connsiteX383" fmla="*/ 706966 w 878157"/>
              <a:gd name="connsiteY383" fmla="*/ 602867 h 877586"/>
              <a:gd name="connsiteX384" fmla="*/ 500360 w 878157"/>
              <a:gd name="connsiteY384" fmla="*/ 601540 h 877586"/>
              <a:gd name="connsiteX385" fmla="*/ 511180 w 878157"/>
              <a:gd name="connsiteY385" fmla="*/ 606406 h 877586"/>
              <a:gd name="connsiteX386" fmla="*/ 511214 w 878157"/>
              <a:gd name="connsiteY386" fmla="*/ 606406 h 877586"/>
              <a:gd name="connsiteX387" fmla="*/ 506416 w 878157"/>
              <a:gd name="connsiteY387" fmla="*/ 617566 h 877586"/>
              <a:gd name="connsiteX388" fmla="*/ 499747 w 878157"/>
              <a:gd name="connsiteY388" fmla="*/ 617260 h 877586"/>
              <a:gd name="connsiteX389" fmla="*/ 495460 w 878157"/>
              <a:gd name="connsiteY389" fmla="*/ 612326 h 877586"/>
              <a:gd name="connsiteX390" fmla="*/ 495834 w 878157"/>
              <a:gd name="connsiteY390" fmla="*/ 605793 h 877586"/>
              <a:gd name="connsiteX391" fmla="*/ 500360 w 878157"/>
              <a:gd name="connsiteY391" fmla="*/ 601540 h 877586"/>
              <a:gd name="connsiteX392" fmla="*/ 224170 w 878157"/>
              <a:gd name="connsiteY392" fmla="*/ 599328 h 877586"/>
              <a:gd name="connsiteX393" fmla="*/ 232541 w 878157"/>
              <a:gd name="connsiteY393" fmla="*/ 603819 h 877586"/>
              <a:gd name="connsiteX394" fmla="*/ 235161 w 878157"/>
              <a:gd name="connsiteY394" fmla="*/ 612938 h 877586"/>
              <a:gd name="connsiteX395" fmla="*/ 230635 w 878157"/>
              <a:gd name="connsiteY395" fmla="*/ 621751 h 877586"/>
              <a:gd name="connsiteX396" fmla="*/ 230669 w 878157"/>
              <a:gd name="connsiteY396" fmla="*/ 621785 h 877586"/>
              <a:gd name="connsiteX397" fmla="*/ 221210 w 878157"/>
              <a:gd name="connsiteY397" fmla="*/ 624916 h 877586"/>
              <a:gd name="connsiteX398" fmla="*/ 212261 w 878157"/>
              <a:gd name="connsiteY398" fmla="*/ 620084 h 877586"/>
              <a:gd name="connsiteX399" fmla="*/ 209471 w 878157"/>
              <a:gd name="connsiteY399" fmla="*/ 610352 h 877586"/>
              <a:gd name="connsiteX400" fmla="*/ 214643 w 878157"/>
              <a:gd name="connsiteY400" fmla="*/ 601778 h 877586"/>
              <a:gd name="connsiteX401" fmla="*/ 224170 w 878157"/>
              <a:gd name="connsiteY401" fmla="*/ 599328 h 877586"/>
              <a:gd name="connsiteX402" fmla="*/ 593047 w 878157"/>
              <a:gd name="connsiteY402" fmla="*/ 594735 h 877586"/>
              <a:gd name="connsiteX403" fmla="*/ 607984 w 878157"/>
              <a:gd name="connsiteY403" fmla="*/ 594769 h 877586"/>
              <a:gd name="connsiteX404" fmla="*/ 607984 w 878157"/>
              <a:gd name="connsiteY404" fmla="*/ 594735 h 877586"/>
              <a:gd name="connsiteX405" fmla="*/ 608188 w 878157"/>
              <a:gd name="connsiteY405" fmla="*/ 610047 h 877586"/>
              <a:gd name="connsiteX406" fmla="*/ 592910 w 878157"/>
              <a:gd name="connsiteY406" fmla="*/ 609672 h 877586"/>
              <a:gd name="connsiteX407" fmla="*/ 593047 w 878157"/>
              <a:gd name="connsiteY407" fmla="*/ 594735 h 877586"/>
              <a:gd name="connsiteX408" fmla="*/ 356089 w 878157"/>
              <a:gd name="connsiteY408" fmla="*/ 592421 h 877586"/>
              <a:gd name="connsiteX409" fmla="*/ 359185 w 878157"/>
              <a:gd name="connsiteY409" fmla="*/ 593238 h 877586"/>
              <a:gd name="connsiteX410" fmla="*/ 363166 w 878157"/>
              <a:gd name="connsiteY410" fmla="*/ 598069 h 877586"/>
              <a:gd name="connsiteX411" fmla="*/ 362792 w 878157"/>
              <a:gd name="connsiteY411" fmla="*/ 604534 h 877586"/>
              <a:gd name="connsiteX412" fmla="*/ 357926 w 878157"/>
              <a:gd name="connsiteY412" fmla="*/ 608992 h 877586"/>
              <a:gd name="connsiteX413" fmla="*/ 351291 w 878157"/>
              <a:gd name="connsiteY413" fmla="*/ 608447 h 877586"/>
              <a:gd name="connsiteX414" fmla="*/ 348569 w 878157"/>
              <a:gd name="connsiteY414" fmla="*/ 606304 h 877586"/>
              <a:gd name="connsiteX415" fmla="*/ 347038 w 878157"/>
              <a:gd name="connsiteY415" fmla="*/ 603309 h 877586"/>
              <a:gd name="connsiteX416" fmla="*/ 347855 w 878157"/>
              <a:gd name="connsiteY416" fmla="*/ 596810 h 877586"/>
              <a:gd name="connsiteX417" fmla="*/ 352959 w 878157"/>
              <a:gd name="connsiteY417" fmla="*/ 592761 h 877586"/>
              <a:gd name="connsiteX418" fmla="*/ 356089 w 878157"/>
              <a:gd name="connsiteY418" fmla="*/ 592421 h 877586"/>
              <a:gd name="connsiteX419" fmla="*/ 112156 w 878157"/>
              <a:gd name="connsiteY419" fmla="*/ 589631 h 877586"/>
              <a:gd name="connsiteX420" fmla="*/ 117703 w 878157"/>
              <a:gd name="connsiteY420" fmla="*/ 592830 h 877586"/>
              <a:gd name="connsiteX421" fmla="*/ 121820 w 878157"/>
              <a:gd name="connsiteY421" fmla="*/ 597899 h 877586"/>
              <a:gd name="connsiteX422" fmla="*/ 122602 w 878157"/>
              <a:gd name="connsiteY422" fmla="*/ 610659 h 877586"/>
              <a:gd name="connsiteX423" fmla="*/ 114266 w 878157"/>
              <a:gd name="connsiteY423" fmla="*/ 620935 h 877586"/>
              <a:gd name="connsiteX424" fmla="*/ 114300 w 878157"/>
              <a:gd name="connsiteY424" fmla="*/ 620935 h 877586"/>
              <a:gd name="connsiteX425" fmla="*/ 100962 w 878157"/>
              <a:gd name="connsiteY425" fmla="*/ 622466 h 877586"/>
              <a:gd name="connsiteX426" fmla="*/ 90652 w 878157"/>
              <a:gd name="connsiteY426" fmla="*/ 613585 h 877586"/>
              <a:gd name="connsiteX427" fmla="*/ 88712 w 878157"/>
              <a:gd name="connsiteY427" fmla="*/ 606746 h 877586"/>
              <a:gd name="connsiteX428" fmla="*/ 89767 w 878157"/>
              <a:gd name="connsiteY428" fmla="*/ 599975 h 877586"/>
              <a:gd name="connsiteX429" fmla="*/ 98886 w 878157"/>
              <a:gd name="connsiteY429" fmla="*/ 590210 h 877586"/>
              <a:gd name="connsiteX430" fmla="*/ 112156 w 878157"/>
              <a:gd name="connsiteY430" fmla="*/ 589631 h 877586"/>
              <a:gd name="connsiteX431" fmla="*/ 532854 w 878157"/>
              <a:gd name="connsiteY431" fmla="*/ 585207 h 877586"/>
              <a:gd name="connsiteX432" fmla="*/ 544457 w 878157"/>
              <a:gd name="connsiteY432" fmla="*/ 587691 h 877586"/>
              <a:gd name="connsiteX433" fmla="*/ 542109 w 878157"/>
              <a:gd name="connsiteY433" fmla="*/ 599600 h 877586"/>
              <a:gd name="connsiteX434" fmla="*/ 530302 w 878157"/>
              <a:gd name="connsiteY434" fmla="*/ 596776 h 877586"/>
              <a:gd name="connsiteX435" fmla="*/ 532854 w 878157"/>
              <a:gd name="connsiteY435" fmla="*/ 585207 h 877586"/>
              <a:gd name="connsiteX436" fmla="*/ 667802 w 878157"/>
              <a:gd name="connsiteY436" fmla="*/ 578878 h 877586"/>
              <a:gd name="connsiteX437" fmla="*/ 677567 w 878157"/>
              <a:gd name="connsiteY437" fmla="*/ 580478 h 877586"/>
              <a:gd name="connsiteX438" fmla="*/ 683488 w 878157"/>
              <a:gd name="connsiteY438" fmla="*/ 588508 h 877586"/>
              <a:gd name="connsiteX439" fmla="*/ 681616 w 878157"/>
              <a:gd name="connsiteY439" fmla="*/ 598477 h 877586"/>
              <a:gd name="connsiteX440" fmla="*/ 673144 w 878157"/>
              <a:gd name="connsiteY440" fmla="*/ 604092 h 877586"/>
              <a:gd name="connsiteX441" fmla="*/ 663480 w 878157"/>
              <a:gd name="connsiteY441" fmla="*/ 601846 h 877586"/>
              <a:gd name="connsiteX442" fmla="*/ 658138 w 878157"/>
              <a:gd name="connsiteY442" fmla="*/ 593476 h 877586"/>
              <a:gd name="connsiteX443" fmla="*/ 659908 w 878157"/>
              <a:gd name="connsiteY443" fmla="*/ 584152 h 877586"/>
              <a:gd name="connsiteX444" fmla="*/ 667802 w 878157"/>
              <a:gd name="connsiteY444" fmla="*/ 578878 h 877586"/>
              <a:gd name="connsiteX445" fmla="*/ 437411 w 878157"/>
              <a:gd name="connsiteY445" fmla="*/ 573706 h 877586"/>
              <a:gd name="connsiteX446" fmla="*/ 437377 w 878157"/>
              <a:gd name="connsiteY446" fmla="*/ 573740 h 877586"/>
              <a:gd name="connsiteX447" fmla="*/ 437376 w 878157"/>
              <a:gd name="connsiteY447" fmla="*/ 573739 h 877586"/>
              <a:gd name="connsiteX448" fmla="*/ 836775 w 878157"/>
              <a:gd name="connsiteY448" fmla="*/ 573502 h 877586"/>
              <a:gd name="connsiteX449" fmla="*/ 848480 w 878157"/>
              <a:gd name="connsiteY449" fmla="*/ 598886 h 877586"/>
              <a:gd name="connsiteX450" fmla="*/ 837796 w 878157"/>
              <a:gd name="connsiteY450" fmla="*/ 609910 h 877586"/>
              <a:gd name="connsiteX451" fmla="*/ 822654 w 878157"/>
              <a:gd name="connsiteY451" fmla="*/ 609570 h 877586"/>
              <a:gd name="connsiteX452" fmla="*/ 812208 w 878157"/>
              <a:gd name="connsiteY452" fmla="*/ 598920 h 877586"/>
              <a:gd name="connsiteX453" fmla="*/ 811800 w 878157"/>
              <a:gd name="connsiteY453" fmla="*/ 584561 h 877586"/>
              <a:gd name="connsiteX454" fmla="*/ 836775 w 878157"/>
              <a:gd name="connsiteY454" fmla="*/ 573536 h 877586"/>
              <a:gd name="connsiteX455" fmla="*/ 328834 w 878157"/>
              <a:gd name="connsiteY455" fmla="*/ 573230 h 877586"/>
              <a:gd name="connsiteX456" fmla="*/ 330025 w 878157"/>
              <a:gd name="connsiteY456" fmla="*/ 585037 h 877586"/>
              <a:gd name="connsiteX457" fmla="*/ 317979 w 878157"/>
              <a:gd name="connsiteY457" fmla="*/ 586466 h 877586"/>
              <a:gd name="connsiteX458" fmla="*/ 317027 w 878157"/>
              <a:gd name="connsiteY458" fmla="*/ 574353 h 877586"/>
              <a:gd name="connsiteX459" fmla="*/ 328834 w 878157"/>
              <a:gd name="connsiteY459" fmla="*/ 573230 h 877586"/>
              <a:gd name="connsiteX460" fmla="*/ 260986 w 878157"/>
              <a:gd name="connsiteY460" fmla="*/ 571903 h 877586"/>
              <a:gd name="connsiteX461" fmla="*/ 267927 w 878157"/>
              <a:gd name="connsiteY461" fmla="*/ 575646 h 877586"/>
              <a:gd name="connsiteX462" fmla="*/ 270105 w 878157"/>
              <a:gd name="connsiteY462" fmla="*/ 583200 h 877586"/>
              <a:gd name="connsiteX463" fmla="*/ 266362 w 878157"/>
              <a:gd name="connsiteY463" fmla="*/ 590516 h 877586"/>
              <a:gd name="connsiteX464" fmla="*/ 266362 w 878157"/>
              <a:gd name="connsiteY464" fmla="*/ 590482 h 877586"/>
              <a:gd name="connsiteX465" fmla="*/ 258536 w 878157"/>
              <a:gd name="connsiteY465" fmla="*/ 593102 h 877586"/>
              <a:gd name="connsiteX466" fmla="*/ 251118 w 878157"/>
              <a:gd name="connsiteY466" fmla="*/ 589121 h 877586"/>
              <a:gd name="connsiteX467" fmla="*/ 248804 w 878157"/>
              <a:gd name="connsiteY467" fmla="*/ 581057 h 877586"/>
              <a:gd name="connsiteX468" fmla="*/ 253092 w 878157"/>
              <a:gd name="connsiteY468" fmla="*/ 573945 h 877586"/>
              <a:gd name="connsiteX469" fmla="*/ 260986 w 878157"/>
              <a:gd name="connsiteY469" fmla="*/ 571903 h 877586"/>
              <a:gd name="connsiteX470" fmla="*/ 153872 w 878157"/>
              <a:gd name="connsiteY470" fmla="*/ 570475 h 877586"/>
              <a:gd name="connsiteX471" fmla="*/ 158704 w 878157"/>
              <a:gd name="connsiteY471" fmla="*/ 573265 h 877586"/>
              <a:gd name="connsiteX472" fmla="*/ 162310 w 878157"/>
              <a:gd name="connsiteY472" fmla="*/ 577688 h 877586"/>
              <a:gd name="connsiteX473" fmla="*/ 162991 w 878157"/>
              <a:gd name="connsiteY473" fmla="*/ 588815 h 877586"/>
              <a:gd name="connsiteX474" fmla="*/ 155709 w 878157"/>
              <a:gd name="connsiteY474" fmla="*/ 597764 h 877586"/>
              <a:gd name="connsiteX475" fmla="*/ 155709 w 878157"/>
              <a:gd name="connsiteY475" fmla="*/ 597730 h 877586"/>
              <a:gd name="connsiteX476" fmla="*/ 144072 w 878157"/>
              <a:gd name="connsiteY476" fmla="*/ 599057 h 877586"/>
              <a:gd name="connsiteX477" fmla="*/ 135090 w 878157"/>
              <a:gd name="connsiteY477" fmla="*/ 591333 h 877586"/>
              <a:gd name="connsiteX478" fmla="*/ 133422 w 878157"/>
              <a:gd name="connsiteY478" fmla="*/ 585378 h 877586"/>
              <a:gd name="connsiteX479" fmla="*/ 134341 w 878157"/>
              <a:gd name="connsiteY479" fmla="*/ 579492 h 877586"/>
              <a:gd name="connsiteX480" fmla="*/ 142303 w 878157"/>
              <a:gd name="connsiteY480" fmla="*/ 570985 h 877586"/>
              <a:gd name="connsiteX481" fmla="*/ 153872 w 878157"/>
              <a:gd name="connsiteY481" fmla="*/ 570475 h 877586"/>
              <a:gd name="connsiteX482" fmla="*/ 431525 w 878157"/>
              <a:gd name="connsiteY482" fmla="*/ 567207 h 877586"/>
              <a:gd name="connsiteX483" fmla="*/ 437376 w 878157"/>
              <a:gd name="connsiteY483" fmla="*/ 573739 h 877586"/>
              <a:gd name="connsiteX484" fmla="*/ 430810 w 878157"/>
              <a:gd name="connsiteY484" fmla="*/ 579831 h 877586"/>
              <a:gd name="connsiteX485" fmla="*/ 424958 w 878157"/>
              <a:gd name="connsiteY485" fmla="*/ 573026 h 877586"/>
              <a:gd name="connsiteX486" fmla="*/ 431525 w 878157"/>
              <a:gd name="connsiteY486" fmla="*/ 567207 h 877586"/>
              <a:gd name="connsiteX487" fmla="*/ 458440 w 878157"/>
              <a:gd name="connsiteY487" fmla="*/ 565982 h 877586"/>
              <a:gd name="connsiteX488" fmla="*/ 465517 w 878157"/>
              <a:gd name="connsiteY488" fmla="*/ 571154 h 877586"/>
              <a:gd name="connsiteX489" fmla="*/ 465483 w 878157"/>
              <a:gd name="connsiteY489" fmla="*/ 571154 h 877586"/>
              <a:gd name="connsiteX490" fmla="*/ 460311 w 878157"/>
              <a:gd name="connsiteY490" fmla="*/ 578504 h 877586"/>
              <a:gd name="connsiteX491" fmla="*/ 453200 w 878157"/>
              <a:gd name="connsiteY491" fmla="*/ 573026 h 877586"/>
              <a:gd name="connsiteX492" fmla="*/ 458440 w 878157"/>
              <a:gd name="connsiteY492" fmla="*/ 565982 h 877586"/>
              <a:gd name="connsiteX493" fmla="*/ 405019 w 878157"/>
              <a:gd name="connsiteY493" fmla="*/ 562818 h 877586"/>
              <a:gd name="connsiteX494" fmla="*/ 408660 w 878157"/>
              <a:gd name="connsiteY494" fmla="*/ 565676 h 877586"/>
              <a:gd name="connsiteX495" fmla="*/ 409408 w 878157"/>
              <a:gd name="connsiteY495" fmla="*/ 570440 h 877586"/>
              <a:gd name="connsiteX496" fmla="*/ 409374 w 878157"/>
              <a:gd name="connsiteY496" fmla="*/ 570440 h 877586"/>
              <a:gd name="connsiteX497" fmla="*/ 406550 w 878157"/>
              <a:gd name="connsiteY497" fmla="*/ 574387 h 877586"/>
              <a:gd name="connsiteX498" fmla="*/ 401650 w 878157"/>
              <a:gd name="connsiteY498" fmla="*/ 575033 h 877586"/>
              <a:gd name="connsiteX499" fmla="*/ 397771 w 878157"/>
              <a:gd name="connsiteY499" fmla="*/ 572005 h 877586"/>
              <a:gd name="connsiteX500" fmla="*/ 397363 w 878157"/>
              <a:gd name="connsiteY500" fmla="*/ 567139 h 877586"/>
              <a:gd name="connsiteX501" fmla="*/ 400425 w 878157"/>
              <a:gd name="connsiteY501" fmla="*/ 563430 h 877586"/>
              <a:gd name="connsiteX502" fmla="*/ 405019 w 878157"/>
              <a:gd name="connsiteY502" fmla="*/ 562818 h 877586"/>
              <a:gd name="connsiteX503" fmla="*/ 561266 w 878157"/>
              <a:gd name="connsiteY503" fmla="*/ 562478 h 877586"/>
              <a:gd name="connsiteX504" fmla="*/ 573107 w 878157"/>
              <a:gd name="connsiteY504" fmla="*/ 562478 h 877586"/>
              <a:gd name="connsiteX505" fmla="*/ 573107 w 878157"/>
              <a:gd name="connsiteY505" fmla="*/ 562512 h 877586"/>
              <a:gd name="connsiteX506" fmla="*/ 573277 w 878157"/>
              <a:gd name="connsiteY506" fmla="*/ 574659 h 877586"/>
              <a:gd name="connsiteX507" fmla="*/ 561164 w 878157"/>
              <a:gd name="connsiteY507" fmla="*/ 574353 h 877586"/>
              <a:gd name="connsiteX508" fmla="*/ 561266 w 878157"/>
              <a:gd name="connsiteY508" fmla="*/ 562478 h 877586"/>
              <a:gd name="connsiteX509" fmla="*/ 484435 w 878157"/>
              <a:gd name="connsiteY509" fmla="*/ 559144 h 877586"/>
              <a:gd name="connsiteX510" fmla="*/ 492432 w 878157"/>
              <a:gd name="connsiteY510" fmla="*/ 562750 h 877586"/>
              <a:gd name="connsiteX511" fmla="*/ 488893 w 878157"/>
              <a:gd name="connsiteY511" fmla="*/ 570985 h 877586"/>
              <a:gd name="connsiteX512" fmla="*/ 483959 w 878157"/>
              <a:gd name="connsiteY512" fmla="*/ 570781 h 877586"/>
              <a:gd name="connsiteX513" fmla="*/ 480795 w 878157"/>
              <a:gd name="connsiteY513" fmla="*/ 567140 h 877586"/>
              <a:gd name="connsiteX514" fmla="*/ 481067 w 878157"/>
              <a:gd name="connsiteY514" fmla="*/ 562308 h 877586"/>
              <a:gd name="connsiteX515" fmla="*/ 484435 w 878157"/>
              <a:gd name="connsiteY515" fmla="*/ 559144 h 877586"/>
              <a:gd name="connsiteX516" fmla="*/ 791795 w 878157"/>
              <a:gd name="connsiteY516" fmla="*/ 558261 h 877586"/>
              <a:gd name="connsiteX517" fmla="*/ 801831 w 878157"/>
              <a:gd name="connsiteY517" fmla="*/ 567157 h 877586"/>
              <a:gd name="connsiteX518" fmla="*/ 802171 w 878157"/>
              <a:gd name="connsiteY518" fmla="*/ 580750 h 877586"/>
              <a:gd name="connsiteX519" fmla="*/ 792711 w 878157"/>
              <a:gd name="connsiteY519" fmla="*/ 590516 h 877586"/>
              <a:gd name="connsiteX520" fmla="*/ 779305 w 878157"/>
              <a:gd name="connsiteY520" fmla="*/ 590244 h 877586"/>
              <a:gd name="connsiteX521" fmla="*/ 770050 w 878157"/>
              <a:gd name="connsiteY521" fmla="*/ 580785 h 877586"/>
              <a:gd name="connsiteX522" fmla="*/ 769676 w 878157"/>
              <a:gd name="connsiteY522" fmla="*/ 568025 h 877586"/>
              <a:gd name="connsiteX523" fmla="*/ 778583 w 878157"/>
              <a:gd name="connsiteY523" fmla="*/ 558893 h 877586"/>
              <a:gd name="connsiteX524" fmla="*/ 791793 w 878157"/>
              <a:gd name="connsiteY524" fmla="*/ 558259 h 877586"/>
              <a:gd name="connsiteX525" fmla="*/ 791827 w 878157"/>
              <a:gd name="connsiteY525" fmla="*/ 558259 h 877586"/>
              <a:gd name="connsiteX526" fmla="*/ 791795 w 878157"/>
              <a:gd name="connsiteY526" fmla="*/ 558261 h 877586"/>
              <a:gd name="connsiteX527" fmla="*/ 636770 w 878157"/>
              <a:gd name="connsiteY527" fmla="*/ 556217 h 877586"/>
              <a:gd name="connsiteX528" fmla="*/ 636804 w 878157"/>
              <a:gd name="connsiteY528" fmla="*/ 556251 h 877586"/>
              <a:gd name="connsiteX529" fmla="*/ 636794 w 878157"/>
              <a:gd name="connsiteY529" fmla="*/ 556249 h 877586"/>
              <a:gd name="connsiteX530" fmla="*/ 628706 w 878157"/>
              <a:gd name="connsiteY530" fmla="*/ 554924 h 877586"/>
              <a:gd name="connsiteX531" fmla="*/ 636794 w 878157"/>
              <a:gd name="connsiteY531" fmla="*/ 556249 h 877586"/>
              <a:gd name="connsiteX532" fmla="*/ 641670 w 878157"/>
              <a:gd name="connsiteY532" fmla="*/ 562886 h 877586"/>
              <a:gd name="connsiteX533" fmla="*/ 640139 w 878157"/>
              <a:gd name="connsiteY533" fmla="*/ 571154 h 877586"/>
              <a:gd name="connsiteX534" fmla="*/ 633129 w 878157"/>
              <a:gd name="connsiteY534" fmla="*/ 575816 h 877586"/>
              <a:gd name="connsiteX535" fmla="*/ 625099 w 878157"/>
              <a:gd name="connsiteY535" fmla="*/ 573945 h 877586"/>
              <a:gd name="connsiteX536" fmla="*/ 620676 w 878157"/>
              <a:gd name="connsiteY536" fmla="*/ 567003 h 877586"/>
              <a:gd name="connsiteX537" fmla="*/ 622139 w 878157"/>
              <a:gd name="connsiteY537" fmla="*/ 559279 h 877586"/>
              <a:gd name="connsiteX538" fmla="*/ 628706 w 878157"/>
              <a:gd name="connsiteY538" fmla="*/ 554924 h 877586"/>
              <a:gd name="connsiteX539" fmla="*/ 377764 w 878157"/>
              <a:gd name="connsiteY539" fmla="*/ 552440 h 877586"/>
              <a:gd name="connsiteX540" fmla="*/ 380044 w 878157"/>
              <a:gd name="connsiteY540" fmla="*/ 553052 h 877586"/>
              <a:gd name="connsiteX541" fmla="*/ 383004 w 878157"/>
              <a:gd name="connsiteY541" fmla="*/ 556625 h 877586"/>
              <a:gd name="connsiteX542" fmla="*/ 382732 w 878157"/>
              <a:gd name="connsiteY542" fmla="*/ 561423 h 877586"/>
              <a:gd name="connsiteX543" fmla="*/ 382664 w 878157"/>
              <a:gd name="connsiteY543" fmla="*/ 561389 h 877586"/>
              <a:gd name="connsiteX544" fmla="*/ 379091 w 878157"/>
              <a:gd name="connsiteY544" fmla="*/ 564689 h 877586"/>
              <a:gd name="connsiteX545" fmla="*/ 374191 w 878157"/>
              <a:gd name="connsiteY545" fmla="*/ 564281 h 877586"/>
              <a:gd name="connsiteX546" fmla="*/ 372184 w 878157"/>
              <a:gd name="connsiteY546" fmla="*/ 562682 h 877586"/>
              <a:gd name="connsiteX547" fmla="*/ 371061 w 878157"/>
              <a:gd name="connsiteY547" fmla="*/ 560470 h 877586"/>
              <a:gd name="connsiteX548" fmla="*/ 371673 w 878157"/>
              <a:gd name="connsiteY548" fmla="*/ 555672 h 877586"/>
              <a:gd name="connsiteX549" fmla="*/ 375450 w 878157"/>
              <a:gd name="connsiteY549" fmla="*/ 552678 h 877586"/>
              <a:gd name="connsiteX550" fmla="*/ 377764 w 878157"/>
              <a:gd name="connsiteY550" fmla="*/ 552440 h 877586"/>
              <a:gd name="connsiteX551" fmla="*/ 195555 w 878157"/>
              <a:gd name="connsiteY551" fmla="*/ 551182 h 877586"/>
              <a:gd name="connsiteX552" fmla="*/ 199672 w 878157"/>
              <a:gd name="connsiteY552" fmla="*/ 553563 h 877586"/>
              <a:gd name="connsiteX553" fmla="*/ 202734 w 878157"/>
              <a:gd name="connsiteY553" fmla="*/ 557340 h 877586"/>
              <a:gd name="connsiteX554" fmla="*/ 203313 w 878157"/>
              <a:gd name="connsiteY554" fmla="*/ 566834 h 877586"/>
              <a:gd name="connsiteX555" fmla="*/ 197120 w 878157"/>
              <a:gd name="connsiteY555" fmla="*/ 574489 h 877586"/>
              <a:gd name="connsiteX556" fmla="*/ 187184 w 878157"/>
              <a:gd name="connsiteY556" fmla="*/ 575646 h 877586"/>
              <a:gd name="connsiteX557" fmla="*/ 179494 w 878157"/>
              <a:gd name="connsiteY557" fmla="*/ 569045 h 877586"/>
              <a:gd name="connsiteX558" fmla="*/ 178065 w 878157"/>
              <a:gd name="connsiteY558" fmla="*/ 563941 h 877586"/>
              <a:gd name="connsiteX559" fmla="*/ 178848 w 878157"/>
              <a:gd name="connsiteY559" fmla="*/ 558905 h 877586"/>
              <a:gd name="connsiteX560" fmla="*/ 185653 w 878157"/>
              <a:gd name="connsiteY560" fmla="*/ 551624 h 877586"/>
              <a:gd name="connsiteX561" fmla="*/ 195555 w 878157"/>
              <a:gd name="connsiteY561" fmla="*/ 551182 h 877586"/>
              <a:gd name="connsiteX562" fmla="*/ 508458 w 878157"/>
              <a:gd name="connsiteY562" fmla="*/ 547098 h 877586"/>
              <a:gd name="connsiteX563" fmla="*/ 517032 w 878157"/>
              <a:gd name="connsiteY563" fmla="*/ 548935 h 877586"/>
              <a:gd name="connsiteX564" fmla="*/ 515297 w 878157"/>
              <a:gd name="connsiteY564" fmla="*/ 557748 h 877586"/>
              <a:gd name="connsiteX565" fmla="*/ 506552 w 878157"/>
              <a:gd name="connsiteY565" fmla="*/ 555672 h 877586"/>
              <a:gd name="connsiteX566" fmla="*/ 508458 w 878157"/>
              <a:gd name="connsiteY566" fmla="*/ 547098 h 877586"/>
              <a:gd name="connsiteX567" fmla="*/ 358403 w 878157"/>
              <a:gd name="connsiteY567" fmla="*/ 546996 h 877586"/>
              <a:gd name="connsiteX568" fmla="*/ 358403 w 878157"/>
              <a:gd name="connsiteY568" fmla="*/ 547030 h 877586"/>
              <a:gd name="connsiteX569" fmla="*/ 358400 w 878157"/>
              <a:gd name="connsiteY569" fmla="*/ 546997 h 877586"/>
              <a:gd name="connsiteX570" fmla="*/ 297734 w 878157"/>
              <a:gd name="connsiteY570" fmla="*/ 544411 h 877586"/>
              <a:gd name="connsiteX571" fmla="*/ 303246 w 878157"/>
              <a:gd name="connsiteY571" fmla="*/ 547371 h 877586"/>
              <a:gd name="connsiteX572" fmla="*/ 304948 w 878157"/>
              <a:gd name="connsiteY572" fmla="*/ 553360 h 877586"/>
              <a:gd name="connsiteX573" fmla="*/ 301953 w 878157"/>
              <a:gd name="connsiteY573" fmla="*/ 559144 h 877586"/>
              <a:gd name="connsiteX574" fmla="*/ 302021 w 878157"/>
              <a:gd name="connsiteY574" fmla="*/ 559144 h 877586"/>
              <a:gd name="connsiteX575" fmla="*/ 295795 w 878157"/>
              <a:gd name="connsiteY575" fmla="*/ 561220 h 877586"/>
              <a:gd name="connsiteX576" fmla="*/ 289908 w 878157"/>
              <a:gd name="connsiteY576" fmla="*/ 558055 h 877586"/>
              <a:gd name="connsiteX577" fmla="*/ 288071 w 878157"/>
              <a:gd name="connsiteY577" fmla="*/ 551658 h 877586"/>
              <a:gd name="connsiteX578" fmla="*/ 291473 w 878157"/>
              <a:gd name="connsiteY578" fmla="*/ 546044 h 877586"/>
              <a:gd name="connsiteX579" fmla="*/ 297734 w 878157"/>
              <a:gd name="connsiteY579" fmla="*/ 544411 h 877586"/>
              <a:gd name="connsiteX580" fmla="*/ 746811 w 878157"/>
              <a:gd name="connsiteY580" fmla="*/ 543049 h 877586"/>
              <a:gd name="connsiteX581" fmla="*/ 755862 w 878157"/>
              <a:gd name="connsiteY581" fmla="*/ 562682 h 877586"/>
              <a:gd name="connsiteX582" fmla="*/ 747593 w 878157"/>
              <a:gd name="connsiteY582" fmla="*/ 571222 h 877586"/>
              <a:gd name="connsiteX583" fmla="*/ 735888 w 878157"/>
              <a:gd name="connsiteY583" fmla="*/ 570984 h 877586"/>
              <a:gd name="connsiteX584" fmla="*/ 727790 w 878157"/>
              <a:gd name="connsiteY584" fmla="*/ 562716 h 877586"/>
              <a:gd name="connsiteX585" fmla="*/ 727484 w 878157"/>
              <a:gd name="connsiteY585" fmla="*/ 551589 h 877586"/>
              <a:gd name="connsiteX586" fmla="*/ 746811 w 878157"/>
              <a:gd name="connsiteY586" fmla="*/ 543049 h 877586"/>
              <a:gd name="connsiteX587" fmla="*/ 357519 w 878157"/>
              <a:gd name="connsiteY587" fmla="*/ 538285 h 877586"/>
              <a:gd name="connsiteX588" fmla="*/ 358400 w 878157"/>
              <a:gd name="connsiteY588" fmla="*/ 546997 h 877586"/>
              <a:gd name="connsiteX589" fmla="*/ 349488 w 878157"/>
              <a:gd name="connsiteY589" fmla="*/ 548051 h 877586"/>
              <a:gd name="connsiteX590" fmla="*/ 348774 w 878157"/>
              <a:gd name="connsiteY590" fmla="*/ 539102 h 877586"/>
              <a:gd name="connsiteX591" fmla="*/ 357519 w 878157"/>
              <a:gd name="connsiteY591" fmla="*/ 538285 h 877586"/>
              <a:gd name="connsiteX592" fmla="*/ 237271 w 878157"/>
              <a:gd name="connsiteY592" fmla="*/ 531923 h 877586"/>
              <a:gd name="connsiteX593" fmla="*/ 240707 w 878157"/>
              <a:gd name="connsiteY593" fmla="*/ 533896 h 877586"/>
              <a:gd name="connsiteX594" fmla="*/ 243259 w 878157"/>
              <a:gd name="connsiteY594" fmla="*/ 537026 h 877586"/>
              <a:gd name="connsiteX595" fmla="*/ 243735 w 878157"/>
              <a:gd name="connsiteY595" fmla="*/ 544886 h 877586"/>
              <a:gd name="connsiteX596" fmla="*/ 238598 w 878157"/>
              <a:gd name="connsiteY596" fmla="*/ 551215 h 877586"/>
              <a:gd name="connsiteX597" fmla="*/ 238564 w 878157"/>
              <a:gd name="connsiteY597" fmla="*/ 551249 h 877586"/>
              <a:gd name="connsiteX598" fmla="*/ 230329 w 878157"/>
              <a:gd name="connsiteY598" fmla="*/ 552202 h 877586"/>
              <a:gd name="connsiteX599" fmla="*/ 223966 w 878157"/>
              <a:gd name="connsiteY599" fmla="*/ 546724 h 877586"/>
              <a:gd name="connsiteX600" fmla="*/ 222775 w 878157"/>
              <a:gd name="connsiteY600" fmla="*/ 542505 h 877586"/>
              <a:gd name="connsiteX601" fmla="*/ 223422 w 878157"/>
              <a:gd name="connsiteY601" fmla="*/ 538319 h 877586"/>
              <a:gd name="connsiteX602" fmla="*/ 229070 w 878157"/>
              <a:gd name="connsiteY602" fmla="*/ 532297 h 877586"/>
              <a:gd name="connsiteX603" fmla="*/ 237271 w 878157"/>
              <a:gd name="connsiteY603" fmla="*/ 531923 h 877586"/>
              <a:gd name="connsiteX604" fmla="*/ 589507 w 878157"/>
              <a:gd name="connsiteY604" fmla="*/ 530868 h 877586"/>
              <a:gd name="connsiteX605" fmla="*/ 595938 w 878157"/>
              <a:gd name="connsiteY605" fmla="*/ 531923 h 877586"/>
              <a:gd name="connsiteX606" fmla="*/ 595938 w 878157"/>
              <a:gd name="connsiteY606" fmla="*/ 531957 h 877586"/>
              <a:gd name="connsiteX607" fmla="*/ 599817 w 878157"/>
              <a:gd name="connsiteY607" fmla="*/ 537231 h 877586"/>
              <a:gd name="connsiteX608" fmla="*/ 598592 w 878157"/>
              <a:gd name="connsiteY608" fmla="*/ 543798 h 877586"/>
              <a:gd name="connsiteX609" fmla="*/ 593012 w 878157"/>
              <a:gd name="connsiteY609" fmla="*/ 547473 h 877586"/>
              <a:gd name="connsiteX610" fmla="*/ 586649 w 878157"/>
              <a:gd name="connsiteY610" fmla="*/ 545975 h 877586"/>
              <a:gd name="connsiteX611" fmla="*/ 583145 w 878157"/>
              <a:gd name="connsiteY611" fmla="*/ 540463 h 877586"/>
              <a:gd name="connsiteX612" fmla="*/ 584302 w 878157"/>
              <a:gd name="connsiteY612" fmla="*/ 534338 h 877586"/>
              <a:gd name="connsiteX613" fmla="*/ 589507 w 878157"/>
              <a:gd name="connsiteY613" fmla="*/ 530868 h 877586"/>
              <a:gd name="connsiteX614" fmla="*/ 529451 w 878157"/>
              <a:gd name="connsiteY614" fmla="*/ 530289 h 877586"/>
              <a:gd name="connsiteX615" fmla="*/ 538230 w 878157"/>
              <a:gd name="connsiteY615" fmla="*/ 530289 h 877586"/>
              <a:gd name="connsiteX616" fmla="*/ 538230 w 878157"/>
              <a:gd name="connsiteY616" fmla="*/ 530323 h 877586"/>
              <a:gd name="connsiteX617" fmla="*/ 538366 w 878157"/>
              <a:gd name="connsiteY617" fmla="*/ 539306 h 877586"/>
              <a:gd name="connsiteX618" fmla="*/ 529383 w 878157"/>
              <a:gd name="connsiteY618" fmla="*/ 539068 h 877586"/>
              <a:gd name="connsiteX619" fmla="*/ 529451 w 878157"/>
              <a:gd name="connsiteY619" fmla="*/ 530289 h 877586"/>
              <a:gd name="connsiteX620" fmla="*/ 701827 w 878157"/>
              <a:gd name="connsiteY620" fmla="*/ 527806 h 877586"/>
              <a:gd name="connsiteX621" fmla="*/ 709551 w 878157"/>
              <a:gd name="connsiteY621" fmla="*/ 544580 h 877586"/>
              <a:gd name="connsiteX622" fmla="*/ 702508 w 878157"/>
              <a:gd name="connsiteY622" fmla="*/ 551862 h 877586"/>
              <a:gd name="connsiteX623" fmla="*/ 692504 w 878157"/>
              <a:gd name="connsiteY623" fmla="*/ 551658 h 877586"/>
              <a:gd name="connsiteX624" fmla="*/ 685597 w 878157"/>
              <a:gd name="connsiteY624" fmla="*/ 544614 h 877586"/>
              <a:gd name="connsiteX625" fmla="*/ 685325 w 878157"/>
              <a:gd name="connsiteY625" fmla="*/ 535121 h 877586"/>
              <a:gd name="connsiteX626" fmla="*/ 701827 w 878157"/>
              <a:gd name="connsiteY626" fmla="*/ 527840 h 877586"/>
              <a:gd name="connsiteX627" fmla="*/ 28350 w 878157"/>
              <a:gd name="connsiteY627" fmla="*/ 526105 h 877586"/>
              <a:gd name="connsiteX628" fmla="*/ 51828 w 878157"/>
              <a:gd name="connsiteY628" fmla="*/ 539987 h 877586"/>
              <a:gd name="connsiteX629" fmla="*/ 38082 w 878157"/>
              <a:gd name="connsiteY629" fmla="*/ 563601 h 877586"/>
              <a:gd name="connsiteX630" fmla="*/ 38048 w 878157"/>
              <a:gd name="connsiteY630" fmla="*/ 563601 h 877586"/>
              <a:gd name="connsiteX631" fmla="*/ 13719 w 878157"/>
              <a:gd name="connsiteY631" fmla="*/ 549923 h 877586"/>
              <a:gd name="connsiteX632" fmla="*/ 28350 w 878157"/>
              <a:gd name="connsiteY632" fmla="*/ 526105 h 877586"/>
              <a:gd name="connsiteX633" fmla="*/ 456194 w 878157"/>
              <a:gd name="connsiteY633" fmla="*/ 524573 h 877586"/>
              <a:gd name="connsiteX634" fmla="*/ 456194 w 878157"/>
              <a:gd name="connsiteY634" fmla="*/ 524607 h 877586"/>
              <a:gd name="connsiteX635" fmla="*/ 456178 w 878157"/>
              <a:gd name="connsiteY635" fmla="*/ 524596 h 877586"/>
              <a:gd name="connsiteX636" fmla="*/ 434213 w 878157"/>
              <a:gd name="connsiteY636" fmla="*/ 521987 h 877586"/>
              <a:gd name="connsiteX637" fmla="*/ 438024 w 878157"/>
              <a:gd name="connsiteY637" fmla="*/ 526206 h 877586"/>
              <a:gd name="connsiteX638" fmla="*/ 437990 w 878157"/>
              <a:gd name="connsiteY638" fmla="*/ 526240 h 877586"/>
              <a:gd name="connsiteX639" fmla="*/ 433737 w 878157"/>
              <a:gd name="connsiteY639" fmla="*/ 530187 h 877586"/>
              <a:gd name="connsiteX640" fmla="*/ 429960 w 878157"/>
              <a:gd name="connsiteY640" fmla="*/ 525764 h 877586"/>
              <a:gd name="connsiteX641" fmla="*/ 434213 w 878157"/>
              <a:gd name="connsiteY641" fmla="*/ 521987 h 877586"/>
              <a:gd name="connsiteX642" fmla="*/ 451600 w 878157"/>
              <a:gd name="connsiteY642" fmla="*/ 521238 h 877586"/>
              <a:gd name="connsiteX643" fmla="*/ 456178 w 878157"/>
              <a:gd name="connsiteY643" fmla="*/ 524596 h 877586"/>
              <a:gd name="connsiteX644" fmla="*/ 452825 w 878157"/>
              <a:gd name="connsiteY644" fmla="*/ 529336 h 877586"/>
              <a:gd name="connsiteX645" fmla="*/ 448198 w 878157"/>
              <a:gd name="connsiteY645" fmla="*/ 525798 h 877586"/>
              <a:gd name="connsiteX646" fmla="*/ 451600 w 878157"/>
              <a:gd name="connsiteY646" fmla="*/ 521238 h 877586"/>
              <a:gd name="connsiteX647" fmla="*/ 416962 w 878157"/>
              <a:gd name="connsiteY647" fmla="*/ 519197 h 877586"/>
              <a:gd name="connsiteX648" fmla="*/ 419310 w 878157"/>
              <a:gd name="connsiteY648" fmla="*/ 521034 h 877586"/>
              <a:gd name="connsiteX649" fmla="*/ 419786 w 878157"/>
              <a:gd name="connsiteY649" fmla="*/ 524131 h 877586"/>
              <a:gd name="connsiteX650" fmla="*/ 419820 w 878157"/>
              <a:gd name="connsiteY650" fmla="*/ 524097 h 877586"/>
              <a:gd name="connsiteX651" fmla="*/ 417983 w 878157"/>
              <a:gd name="connsiteY651" fmla="*/ 526648 h 877586"/>
              <a:gd name="connsiteX652" fmla="*/ 414818 w 878157"/>
              <a:gd name="connsiteY652" fmla="*/ 527091 h 877586"/>
              <a:gd name="connsiteX653" fmla="*/ 412300 w 878157"/>
              <a:gd name="connsiteY653" fmla="*/ 525117 h 877586"/>
              <a:gd name="connsiteX654" fmla="*/ 412028 w 878157"/>
              <a:gd name="connsiteY654" fmla="*/ 521987 h 877586"/>
              <a:gd name="connsiteX655" fmla="*/ 414002 w 878157"/>
              <a:gd name="connsiteY655" fmla="*/ 519605 h 877586"/>
              <a:gd name="connsiteX656" fmla="*/ 416962 w 878157"/>
              <a:gd name="connsiteY656" fmla="*/ 519197 h 877586"/>
              <a:gd name="connsiteX657" fmla="*/ 334551 w 878157"/>
              <a:gd name="connsiteY657" fmla="*/ 516918 h 877586"/>
              <a:gd name="connsiteX658" fmla="*/ 338634 w 878157"/>
              <a:gd name="connsiteY658" fmla="*/ 519095 h 877586"/>
              <a:gd name="connsiteX659" fmla="*/ 339893 w 878157"/>
              <a:gd name="connsiteY659" fmla="*/ 523519 h 877586"/>
              <a:gd name="connsiteX660" fmla="*/ 337681 w 878157"/>
              <a:gd name="connsiteY660" fmla="*/ 527806 h 877586"/>
              <a:gd name="connsiteX661" fmla="*/ 337715 w 878157"/>
              <a:gd name="connsiteY661" fmla="*/ 527806 h 877586"/>
              <a:gd name="connsiteX662" fmla="*/ 333122 w 878157"/>
              <a:gd name="connsiteY662" fmla="*/ 529337 h 877586"/>
              <a:gd name="connsiteX663" fmla="*/ 328766 w 878157"/>
              <a:gd name="connsiteY663" fmla="*/ 526989 h 877586"/>
              <a:gd name="connsiteX664" fmla="*/ 327405 w 878157"/>
              <a:gd name="connsiteY664" fmla="*/ 522260 h 877586"/>
              <a:gd name="connsiteX665" fmla="*/ 329923 w 878157"/>
              <a:gd name="connsiteY665" fmla="*/ 518109 h 877586"/>
              <a:gd name="connsiteX666" fmla="*/ 334551 w 878157"/>
              <a:gd name="connsiteY666" fmla="*/ 516918 h 877586"/>
              <a:gd name="connsiteX667" fmla="*/ 468477 w 878157"/>
              <a:gd name="connsiteY667" fmla="*/ 516781 h 877586"/>
              <a:gd name="connsiteX668" fmla="*/ 473649 w 878157"/>
              <a:gd name="connsiteY668" fmla="*/ 519095 h 877586"/>
              <a:gd name="connsiteX669" fmla="*/ 473649 w 878157"/>
              <a:gd name="connsiteY669" fmla="*/ 519129 h 877586"/>
              <a:gd name="connsiteX670" fmla="*/ 471369 w 878157"/>
              <a:gd name="connsiteY670" fmla="*/ 524471 h 877586"/>
              <a:gd name="connsiteX671" fmla="*/ 468170 w 878157"/>
              <a:gd name="connsiteY671" fmla="*/ 524335 h 877586"/>
              <a:gd name="connsiteX672" fmla="*/ 466129 w 878157"/>
              <a:gd name="connsiteY672" fmla="*/ 521953 h 877586"/>
              <a:gd name="connsiteX673" fmla="*/ 466299 w 878157"/>
              <a:gd name="connsiteY673" fmla="*/ 518822 h 877586"/>
              <a:gd name="connsiteX674" fmla="*/ 468477 w 878157"/>
              <a:gd name="connsiteY674" fmla="*/ 516781 h 877586"/>
              <a:gd name="connsiteX675" fmla="*/ 74796 w 878157"/>
              <a:gd name="connsiteY675" fmla="*/ 516237 h 877586"/>
              <a:gd name="connsiteX676" fmla="*/ 95619 w 878157"/>
              <a:gd name="connsiteY676" fmla="*/ 528554 h 877586"/>
              <a:gd name="connsiteX677" fmla="*/ 83404 w 878157"/>
              <a:gd name="connsiteY677" fmla="*/ 549480 h 877586"/>
              <a:gd name="connsiteX678" fmla="*/ 61832 w 878157"/>
              <a:gd name="connsiteY678" fmla="*/ 537367 h 877586"/>
              <a:gd name="connsiteX679" fmla="*/ 74796 w 878157"/>
              <a:gd name="connsiteY679" fmla="*/ 516237 h 877586"/>
              <a:gd name="connsiteX680" fmla="*/ 278918 w 878157"/>
              <a:gd name="connsiteY680" fmla="*/ 512698 h 877586"/>
              <a:gd name="connsiteX681" fmla="*/ 281640 w 878157"/>
              <a:gd name="connsiteY681" fmla="*/ 514263 h 877586"/>
              <a:gd name="connsiteX682" fmla="*/ 283648 w 878157"/>
              <a:gd name="connsiteY682" fmla="*/ 516747 h 877586"/>
              <a:gd name="connsiteX683" fmla="*/ 284022 w 878157"/>
              <a:gd name="connsiteY683" fmla="*/ 522974 h 877586"/>
              <a:gd name="connsiteX684" fmla="*/ 279939 w 878157"/>
              <a:gd name="connsiteY684" fmla="*/ 528010 h 877586"/>
              <a:gd name="connsiteX685" fmla="*/ 279973 w 878157"/>
              <a:gd name="connsiteY685" fmla="*/ 528044 h 877586"/>
              <a:gd name="connsiteX686" fmla="*/ 273440 w 878157"/>
              <a:gd name="connsiteY686" fmla="*/ 528792 h 877586"/>
              <a:gd name="connsiteX687" fmla="*/ 268404 w 878157"/>
              <a:gd name="connsiteY687" fmla="*/ 524437 h 877586"/>
              <a:gd name="connsiteX688" fmla="*/ 267451 w 878157"/>
              <a:gd name="connsiteY688" fmla="*/ 521102 h 877586"/>
              <a:gd name="connsiteX689" fmla="*/ 267962 w 878157"/>
              <a:gd name="connsiteY689" fmla="*/ 517802 h 877586"/>
              <a:gd name="connsiteX690" fmla="*/ 272419 w 878157"/>
              <a:gd name="connsiteY690" fmla="*/ 513004 h 877586"/>
              <a:gd name="connsiteX691" fmla="*/ 278918 w 878157"/>
              <a:gd name="connsiteY691" fmla="*/ 512698 h 877586"/>
              <a:gd name="connsiteX692" fmla="*/ 656845 w 878157"/>
              <a:gd name="connsiteY692" fmla="*/ 512562 h 877586"/>
              <a:gd name="connsiteX693" fmla="*/ 663242 w 878157"/>
              <a:gd name="connsiteY693" fmla="*/ 526444 h 877586"/>
              <a:gd name="connsiteX694" fmla="*/ 657390 w 878157"/>
              <a:gd name="connsiteY694" fmla="*/ 532467 h 877586"/>
              <a:gd name="connsiteX695" fmla="*/ 649121 w 878157"/>
              <a:gd name="connsiteY695" fmla="*/ 532297 h 877586"/>
              <a:gd name="connsiteX696" fmla="*/ 643405 w 878157"/>
              <a:gd name="connsiteY696" fmla="*/ 526444 h 877586"/>
              <a:gd name="connsiteX697" fmla="*/ 643167 w 878157"/>
              <a:gd name="connsiteY697" fmla="*/ 518584 h 877586"/>
              <a:gd name="connsiteX698" fmla="*/ 656845 w 878157"/>
              <a:gd name="connsiteY698" fmla="*/ 512562 h 877586"/>
              <a:gd name="connsiteX699" fmla="*/ 399302 w 878157"/>
              <a:gd name="connsiteY699" fmla="*/ 512426 h 877586"/>
              <a:gd name="connsiteX700" fmla="*/ 400799 w 878157"/>
              <a:gd name="connsiteY700" fmla="*/ 512834 h 877586"/>
              <a:gd name="connsiteX701" fmla="*/ 402705 w 878157"/>
              <a:gd name="connsiteY701" fmla="*/ 515148 h 877586"/>
              <a:gd name="connsiteX702" fmla="*/ 402535 w 878157"/>
              <a:gd name="connsiteY702" fmla="*/ 518244 h 877586"/>
              <a:gd name="connsiteX703" fmla="*/ 402501 w 878157"/>
              <a:gd name="connsiteY703" fmla="*/ 518244 h 877586"/>
              <a:gd name="connsiteX704" fmla="*/ 400187 w 878157"/>
              <a:gd name="connsiteY704" fmla="*/ 520388 h 877586"/>
              <a:gd name="connsiteX705" fmla="*/ 396989 w 878157"/>
              <a:gd name="connsiteY705" fmla="*/ 520116 h 877586"/>
              <a:gd name="connsiteX706" fmla="*/ 395696 w 878157"/>
              <a:gd name="connsiteY706" fmla="*/ 519095 h 877586"/>
              <a:gd name="connsiteX707" fmla="*/ 394947 w 878157"/>
              <a:gd name="connsiteY707" fmla="*/ 517666 h 877586"/>
              <a:gd name="connsiteX708" fmla="*/ 395355 w 878157"/>
              <a:gd name="connsiteY708" fmla="*/ 514535 h 877586"/>
              <a:gd name="connsiteX709" fmla="*/ 397805 w 878157"/>
              <a:gd name="connsiteY709" fmla="*/ 512596 h 877586"/>
              <a:gd name="connsiteX710" fmla="*/ 399302 w 878157"/>
              <a:gd name="connsiteY710" fmla="*/ 512426 h 877586"/>
              <a:gd name="connsiteX711" fmla="*/ 484027 w 878157"/>
              <a:gd name="connsiteY711" fmla="*/ 508989 h 877586"/>
              <a:gd name="connsiteX712" fmla="*/ 489573 w 878157"/>
              <a:gd name="connsiteY712" fmla="*/ 510180 h 877586"/>
              <a:gd name="connsiteX713" fmla="*/ 488450 w 878157"/>
              <a:gd name="connsiteY713" fmla="*/ 515896 h 877586"/>
              <a:gd name="connsiteX714" fmla="*/ 482802 w 878157"/>
              <a:gd name="connsiteY714" fmla="*/ 514535 h 877586"/>
              <a:gd name="connsiteX715" fmla="*/ 484027 w 878157"/>
              <a:gd name="connsiteY715" fmla="*/ 508989 h 877586"/>
              <a:gd name="connsiteX716" fmla="*/ 550378 w 878157"/>
              <a:gd name="connsiteY716" fmla="*/ 506982 h 877586"/>
              <a:gd name="connsiteX717" fmla="*/ 555107 w 878157"/>
              <a:gd name="connsiteY717" fmla="*/ 507764 h 877586"/>
              <a:gd name="connsiteX718" fmla="*/ 555107 w 878157"/>
              <a:gd name="connsiteY718" fmla="*/ 507730 h 877586"/>
              <a:gd name="connsiteX719" fmla="*/ 557999 w 878157"/>
              <a:gd name="connsiteY719" fmla="*/ 511643 h 877586"/>
              <a:gd name="connsiteX720" fmla="*/ 557081 w 878157"/>
              <a:gd name="connsiteY720" fmla="*/ 516509 h 877586"/>
              <a:gd name="connsiteX721" fmla="*/ 552963 w 878157"/>
              <a:gd name="connsiteY721" fmla="*/ 519231 h 877586"/>
              <a:gd name="connsiteX722" fmla="*/ 548268 w 878157"/>
              <a:gd name="connsiteY722" fmla="*/ 518142 h 877586"/>
              <a:gd name="connsiteX723" fmla="*/ 545682 w 878157"/>
              <a:gd name="connsiteY723" fmla="*/ 514059 h 877586"/>
              <a:gd name="connsiteX724" fmla="*/ 546533 w 878157"/>
              <a:gd name="connsiteY724" fmla="*/ 509534 h 877586"/>
              <a:gd name="connsiteX725" fmla="*/ 550378 w 878157"/>
              <a:gd name="connsiteY725" fmla="*/ 506982 h 877586"/>
              <a:gd name="connsiteX726" fmla="*/ 121242 w 878157"/>
              <a:gd name="connsiteY726" fmla="*/ 506335 h 877586"/>
              <a:gd name="connsiteX727" fmla="*/ 139412 w 878157"/>
              <a:gd name="connsiteY727" fmla="*/ 517087 h 877586"/>
              <a:gd name="connsiteX728" fmla="*/ 128761 w 878157"/>
              <a:gd name="connsiteY728" fmla="*/ 535359 h 877586"/>
              <a:gd name="connsiteX729" fmla="*/ 109911 w 878157"/>
              <a:gd name="connsiteY729" fmla="*/ 524777 h 877586"/>
              <a:gd name="connsiteX730" fmla="*/ 121242 w 878157"/>
              <a:gd name="connsiteY730" fmla="*/ 506335 h 877586"/>
              <a:gd name="connsiteX731" fmla="*/ 386202 w 878157"/>
              <a:gd name="connsiteY731" fmla="*/ 503238 h 877586"/>
              <a:gd name="connsiteX732" fmla="*/ 386781 w 878157"/>
              <a:gd name="connsiteY732" fmla="*/ 508887 h 877586"/>
              <a:gd name="connsiteX733" fmla="*/ 386781 w 878157"/>
              <a:gd name="connsiteY733" fmla="*/ 508921 h 877586"/>
              <a:gd name="connsiteX734" fmla="*/ 380996 w 878157"/>
              <a:gd name="connsiteY734" fmla="*/ 509601 h 877586"/>
              <a:gd name="connsiteX735" fmla="*/ 380554 w 878157"/>
              <a:gd name="connsiteY735" fmla="*/ 503783 h 877586"/>
              <a:gd name="connsiteX736" fmla="*/ 386202 w 878157"/>
              <a:gd name="connsiteY736" fmla="*/ 503238 h 877586"/>
              <a:gd name="connsiteX737" fmla="*/ 497603 w 878157"/>
              <a:gd name="connsiteY737" fmla="*/ 498101 h 877586"/>
              <a:gd name="connsiteX738" fmla="*/ 503285 w 878157"/>
              <a:gd name="connsiteY738" fmla="*/ 498101 h 877586"/>
              <a:gd name="connsiteX739" fmla="*/ 503319 w 878157"/>
              <a:gd name="connsiteY739" fmla="*/ 498101 h 877586"/>
              <a:gd name="connsiteX740" fmla="*/ 503387 w 878157"/>
              <a:gd name="connsiteY740" fmla="*/ 503919 h 877586"/>
              <a:gd name="connsiteX741" fmla="*/ 497569 w 878157"/>
              <a:gd name="connsiteY741" fmla="*/ 503783 h 877586"/>
              <a:gd name="connsiteX742" fmla="*/ 497603 w 878157"/>
              <a:gd name="connsiteY742" fmla="*/ 498101 h 877586"/>
              <a:gd name="connsiteX743" fmla="*/ 611869 w 878157"/>
              <a:gd name="connsiteY743" fmla="*/ 497331 h 877586"/>
              <a:gd name="connsiteX744" fmla="*/ 616933 w 878157"/>
              <a:gd name="connsiteY744" fmla="*/ 508342 h 877586"/>
              <a:gd name="connsiteX745" fmla="*/ 612305 w 878157"/>
              <a:gd name="connsiteY745" fmla="*/ 513140 h 877586"/>
              <a:gd name="connsiteX746" fmla="*/ 605738 w 878157"/>
              <a:gd name="connsiteY746" fmla="*/ 513004 h 877586"/>
              <a:gd name="connsiteX747" fmla="*/ 601213 w 878157"/>
              <a:gd name="connsiteY747" fmla="*/ 508376 h 877586"/>
              <a:gd name="connsiteX748" fmla="*/ 601043 w 878157"/>
              <a:gd name="connsiteY748" fmla="*/ 502116 h 877586"/>
              <a:gd name="connsiteX749" fmla="*/ 611863 w 878157"/>
              <a:gd name="connsiteY749" fmla="*/ 497318 h 877586"/>
              <a:gd name="connsiteX750" fmla="*/ 611897 w 878157"/>
              <a:gd name="connsiteY750" fmla="*/ 497318 h 877586"/>
              <a:gd name="connsiteX751" fmla="*/ 611869 w 878157"/>
              <a:gd name="connsiteY751" fmla="*/ 497331 h 877586"/>
              <a:gd name="connsiteX752" fmla="*/ 167687 w 878157"/>
              <a:gd name="connsiteY752" fmla="*/ 496467 h 877586"/>
              <a:gd name="connsiteX753" fmla="*/ 183203 w 878157"/>
              <a:gd name="connsiteY753" fmla="*/ 505654 h 877586"/>
              <a:gd name="connsiteX754" fmla="*/ 174118 w 878157"/>
              <a:gd name="connsiteY754" fmla="*/ 521238 h 877586"/>
              <a:gd name="connsiteX755" fmla="*/ 158023 w 878157"/>
              <a:gd name="connsiteY755" fmla="*/ 512221 h 877586"/>
              <a:gd name="connsiteX756" fmla="*/ 167687 w 878157"/>
              <a:gd name="connsiteY756" fmla="*/ 496467 h 877586"/>
              <a:gd name="connsiteX757" fmla="*/ 320565 w 878157"/>
              <a:gd name="connsiteY757" fmla="*/ 493473 h 877586"/>
              <a:gd name="connsiteX758" fmla="*/ 322573 w 878157"/>
              <a:gd name="connsiteY758" fmla="*/ 494630 h 877586"/>
              <a:gd name="connsiteX759" fmla="*/ 324070 w 878157"/>
              <a:gd name="connsiteY759" fmla="*/ 496468 h 877586"/>
              <a:gd name="connsiteX760" fmla="*/ 324342 w 878157"/>
              <a:gd name="connsiteY760" fmla="*/ 501095 h 877586"/>
              <a:gd name="connsiteX761" fmla="*/ 321314 w 878157"/>
              <a:gd name="connsiteY761" fmla="*/ 504804 h 877586"/>
              <a:gd name="connsiteX762" fmla="*/ 321382 w 878157"/>
              <a:gd name="connsiteY762" fmla="*/ 504804 h 877586"/>
              <a:gd name="connsiteX763" fmla="*/ 316550 w 878157"/>
              <a:gd name="connsiteY763" fmla="*/ 505349 h 877586"/>
              <a:gd name="connsiteX764" fmla="*/ 312808 w 878157"/>
              <a:gd name="connsiteY764" fmla="*/ 502150 h 877586"/>
              <a:gd name="connsiteX765" fmla="*/ 312093 w 878157"/>
              <a:gd name="connsiteY765" fmla="*/ 499666 h 877586"/>
              <a:gd name="connsiteX766" fmla="*/ 312467 w 878157"/>
              <a:gd name="connsiteY766" fmla="*/ 497216 h 877586"/>
              <a:gd name="connsiteX767" fmla="*/ 315768 w 878157"/>
              <a:gd name="connsiteY767" fmla="*/ 493678 h 877586"/>
              <a:gd name="connsiteX768" fmla="*/ 320565 w 878157"/>
              <a:gd name="connsiteY768" fmla="*/ 493473 h 877586"/>
              <a:gd name="connsiteX769" fmla="*/ 371299 w 878157"/>
              <a:gd name="connsiteY769" fmla="*/ 489424 h 877586"/>
              <a:gd name="connsiteX770" fmla="*/ 373953 w 878157"/>
              <a:gd name="connsiteY770" fmla="*/ 490853 h 877586"/>
              <a:gd name="connsiteX771" fmla="*/ 374770 w 878157"/>
              <a:gd name="connsiteY771" fmla="*/ 493711 h 877586"/>
              <a:gd name="connsiteX772" fmla="*/ 373341 w 878157"/>
              <a:gd name="connsiteY772" fmla="*/ 496501 h 877586"/>
              <a:gd name="connsiteX773" fmla="*/ 373375 w 878157"/>
              <a:gd name="connsiteY773" fmla="*/ 496501 h 877586"/>
              <a:gd name="connsiteX774" fmla="*/ 370380 w 878157"/>
              <a:gd name="connsiteY774" fmla="*/ 497488 h 877586"/>
              <a:gd name="connsiteX775" fmla="*/ 367556 w 878157"/>
              <a:gd name="connsiteY775" fmla="*/ 495957 h 877586"/>
              <a:gd name="connsiteX776" fmla="*/ 366672 w 878157"/>
              <a:gd name="connsiteY776" fmla="*/ 492894 h 877586"/>
              <a:gd name="connsiteX777" fmla="*/ 368305 w 878157"/>
              <a:gd name="connsiteY777" fmla="*/ 490206 h 877586"/>
              <a:gd name="connsiteX778" fmla="*/ 371299 w 878157"/>
              <a:gd name="connsiteY778" fmla="*/ 489424 h 877586"/>
              <a:gd name="connsiteX779" fmla="*/ 856034 w 878157"/>
              <a:gd name="connsiteY779" fmla="*/ 487859 h 877586"/>
              <a:gd name="connsiteX780" fmla="*/ 856034 w 878157"/>
              <a:gd name="connsiteY780" fmla="*/ 487893 h 877586"/>
              <a:gd name="connsiteX781" fmla="*/ 869134 w 878157"/>
              <a:gd name="connsiteY781" fmla="*/ 495310 h 877586"/>
              <a:gd name="connsiteX782" fmla="*/ 872809 w 878157"/>
              <a:gd name="connsiteY782" fmla="*/ 510248 h 877586"/>
              <a:gd name="connsiteX783" fmla="*/ 849841 w 878157"/>
              <a:gd name="connsiteY783" fmla="*/ 526104 h 877586"/>
              <a:gd name="connsiteX784" fmla="*/ 833951 w 878157"/>
              <a:gd name="connsiteY784" fmla="*/ 503885 h 877586"/>
              <a:gd name="connsiteX785" fmla="*/ 841505 w 878157"/>
              <a:gd name="connsiteY785" fmla="*/ 491704 h 877586"/>
              <a:gd name="connsiteX786" fmla="*/ 856034 w 878157"/>
              <a:gd name="connsiteY786" fmla="*/ 487859 h 877586"/>
              <a:gd name="connsiteX787" fmla="*/ 214133 w 878157"/>
              <a:gd name="connsiteY787" fmla="*/ 486634 h 877586"/>
              <a:gd name="connsiteX788" fmla="*/ 226995 w 878157"/>
              <a:gd name="connsiteY788" fmla="*/ 494256 h 877586"/>
              <a:gd name="connsiteX789" fmla="*/ 219475 w 878157"/>
              <a:gd name="connsiteY789" fmla="*/ 507186 h 877586"/>
              <a:gd name="connsiteX790" fmla="*/ 219475 w 878157"/>
              <a:gd name="connsiteY790" fmla="*/ 507152 h 877586"/>
              <a:gd name="connsiteX791" fmla="*/ 206137 w 878157"/>
              <a:gd name="connsiteY791" fmla="*/ 499666 h 877586"/>
              <a:gd name="connsiteX792" fmla="*/ 214133 w 878157"/>
              <a:gd name="connsiteY792" fmla="*/ 486634 h 877586"/>
              <a:gd name="connsiteX793" fmla="*/ 511214 w 878157"/>
              <a:gd name="connsiteY793" fmla="*/ 482925 h 877586"/>
              <a:gd name="connsiteX794" fmla="*/ 514276 w 878157"/>
              <a:gd name="connsiteY794" fmla="*/ 483436 h 877586"/>
              <a:gd name="connsiteX795" fmla="*/ 514276 w 878157"/>
              <a:gd name="connsiteY795" fmla="*/ 483470 h 877586"/>
              <a:gd name="connsiteX796" fmla="*/ 516148 w 878157"/>
              <a:gd name="connsiteY796" fmla="*/ 485988 h 877586"/>
              <a:gd name="connsiteX797" fmla="*/ 515569 w 878157"/>
              <a:gd name="connsiteY797" fmla="*/ 489118 h 877586"/>
              <a:gd name="connsiteX798" fmla="*/ 512915 w 878157"/>
              <a:gd name="connsiteY798" fmla="*/ 490887 h 877586"/>
              <a:gd name="connsiteX799" fmla="*/ 509853 w 878157"/>
              <a:gd name="connsiteY799" fmla="*/ 490173 h 877586"/>
              <a:gd name="connsiteX800" fmla="*/ 508186 w 878157"/>
              <a:gd name="connsiteY800" fmla="*/ 487519 h 877586"/>
              <a:gd name="connsiteX801" fmla="*/ 508730 w 878157"/>
              <a:gd name="connsiteY801" fmla="*/ 484593 h 877586"/>
              <a:gd name="connsiteX802" fmla="*/ 511214 w 878157"/>
              <a:gd name="connsiteY802" fmla="*/ 482925 h 877586"/>
              <a:gd name="connsiteX803" fmla="*/ 808874 w 878157"/>
              <a:gd name="connsiteY803" fmla="*/ 482313 h 877586"/>
              <a:gd name="connsiteX804" fmla="*/ 820477 w 878157"/>
              <a:gd name="connsiteY804" fmla="*/ 488914 h 877586"/>
              <a:gd name="connsiteX805" fmla="*/ 823743 w 878157"/>
              <a:gd name="connsiteY805" fmla="*/ 502150 h 877586"/>
              <a:gd name="connsiteX806" fmla="*/ 803362 w 878157"/>
              <a:gd name="connsiteY806" fmla="*/ 516237 h 877586"/>
              <a:gd name="connsiteX807" fmla="*/ 789275 w 878157"/>
              <a:gd name="connsiteY807" fmla="*/ 496536 h 877586"/>
              <a:gd name="connsiteX808" fmla="*/ 795978 w 878157"/>
              <a:gd name="connsiteY808" fmla="*/ 485749 h 877586"/>
              <a:gd name="connsiteX809" fmla="*/ 808840 w 878157"/>
              <a:gd name="connsiteY809" fmla="*/ 482347 h 877586"/>
              <a:gd name="connsiteX810" fmla="*/ 566846 w 878157"/>
              <a:gd name="connsiteY810" fmla="*/ 482075 h 877586"/>
              <a:gd name="connsiteX811" fmla="*/ 566880 w 878157"/>
              <a:gd name="connsiteY811" fmla="*/ 482075 h 877586"/>
              <a:gd name="connsiteX812" fmla="*/ 570623 w 878157"/>
              <a:gd name="connsiteY812" fmla="*/ 490241 h 877586"/>
              <a:gd name="connsiteX813" fmla="*/ 567186 w 878157"/>
              <a:gd name="connsiteY813" fmla="*/ 493780 h 877586"/>
              <a:gd name="connsiteX814" fmla="*/ 562320 w 878157"/>
              <a:gd name="connsiteY814" fmla="*/ 493678 h 877586"/>
              <a:gd name="connsiteX815" fmla="*/ 558952 w 878157"/>
              <a:gd name="connsiteY815" fmla="*/ 490241 h 877586"/>
              <a:gd name="connsiteX816" fmla="*/ 558816 w 878157"/>
              <a:gd name="connsiteY816" fmla="*/ 485614 h 877586"/>
              <a:gd name="connsiteX817" fmla="*/ 566846 w 878157"/>
              <a:gd name="connsiteY817" fmla="*/ 482075 h 877586"/>
              <a:gd name="connsiteX818" fmla="*/ 362793 w 878157"/>
              <a:gd name="connsiteY818" fmla="*/ 481564 h 877586"/>
              <a:gd name="connsiteX819" fmla="*/ 362759 w 878157"/>
              <a:gd name="connsiteY819" fmla="*/ 481599 h 877586"/>
              <a:gd name="connsiteX820" fmla="*/ 362787 w 878157"/>
              <a:gd name="connsiteY820" fmla="*/ 481565 h 877586"/>
              <a:gd name="connsiteX821" fmla="*/ 436832 w 878157"/>
              <a:gd name="connsiteY821" fmla="*/ 476800 h 877586"/>
              <a:gd name="connsiteX822" fmla="*/ 438568 w 878157"/>
              <a:gd name="connsiteY822" fmla="*/ 478740 h 877586"/>
              <a:gd name="connsiteX823" fmla="*/ 436628 w 878157"/>
              <a:gd name="connsiteY823" fmla="*/ 480543 h 877586"/>
              <a:gd name="connsiteX824" fmla="*/ 434893 w 878157"/>
              <a:gd name="connsiteY824" fmla="*/ 478535 h 877586"/>
              <a:gd name="connsiteX825" fmla="*/ 436832 w 878157"/>
              <a:gd name="connsiteY825" fmla="*/ 476800 h 877586"/>
              <a:gd name="connsiteX826" fmla="*/ 761714 w 878157"/>
              <a:gd name="connsiteY826" fmla="*/ 476767 h 877586"/>
              <a:gd name="connsiteX827" fmla="*/ 771853 w 878157"/>
              <a:gd name="connsiteY827" fmla="*/ 482517 h 877586"/>
              <a:gd name="connsiteX828" fmla="*/ 774711 w 878157"/>
              <a:gd name="connsiteY828" fmla="*/ 494086 h 877586"/>
              <a:gd name="connsiteX829" fmla="*/ 756950 w 878157"/>
              <a:gd name="connsiteY829" fmla="*/ 506370 h 877586"/>
              <a:gd name="connsiteX830" fmla="*/ 744667 w 878157"/>
              <a:gd name="connsiteY830" fmla="*/ 489186 h 877586"/>
              <a:gd name="connsiteX831" fmla="*/ 750519 w 878157"/>
              <a:gd name="connsiteY831" fmla="*/ 479761 h 877586"/>
              <a:gd name="connsiteX832" fmla="*/ 761748 w 878157"/>
              <a:gd name="connsiteY832" fmla="*/ 476801 h 877586"/>
              <a:gd name="connsiteX833" fmla="*/ 260612 w 878157"/>
              <a:gd name="connsiteY833" fmla="*/ 476732 h 877586"/>
              <a:gd name="connsiteX834" fmla="*/ 270820 w 878157"/>
              <a:gd name="connsiteY834" fmla="*/ 482755 h 877586"/>
              <a:gd name="connsiteX835" fmla="*/ 264831 w 878157"/>
              <a:gd name="connsiteY835" fmla="*/ 492997 h 877586"/>
              <a:gd name="connsiteX836" fmla="*/ 264831 w 878157"/>
              <a:gd name="connsiteY836" fmla="*/ 493031 h 877586"/>
              <a:gd name="connsiteX837" fmla="*/ 254249 w 878157"/>
              <a:gd name="connsiteY837" fmla="*/ 487076 h 877586"/>
              <a:gd name="connsiteX838" fmla="*/ 260612 w 878157"/>
              <a:gd name="connsiteY838" fmla="*/ 476732 h 877586"/>
              <a:gd name="connsiteX839" fmla="*/ 444829 w 878157"/>
              <a:gd name="connsiteY839" fmla="*/ 476460 h 877586"/>
              <a:gd name="connsiteX840" fmla="*/ 446939 w 878157"/>
              <a:gd name="connsiteY840" fmla="*/ 477991 h 877586"/>
              <a:gd name="connsiteX841" fmla="*/ 446904 w 878157"/>
              <a:gd name="connsiteY841" fmla="*/ 477991 h 877586"/>
              <a:gd name="connsiteX842" fmla="*/ 445373 w 878157"/>
              <a:gd name="connsiteY842" fmla="*/ 480169 h 877586"/>
              <a:gd name="connsiteX843" fmla="*/ 443264 w 878157"/>
              <a:gd name="connsiteY843" fmla="*/ 478536 h 877586"/>
              <a:gd name="connsiteX844" fmla="*/ 444829 w 878157"/>
              <a:gd name="connsiteY844" fmla="*/ 476460 h 877586"/>
              <a:gd name="connsiteX845" fmla="*/ 428973 w 878157"/>
              <a:gd name="connsiteY845" fmla="*/ 475575 h 877586"/>
              <a:gd name="connsiteX846" fmla="*/ 430062 w 878157"/>
              <a:gd name="connsiteY846" fmla="*/ 476426 h 877586"/>
              <a:gd name="connsiteX847" fmla="*/ 430266 w 878157"/>
              <a:gd name="connsiteY847" fmla="*/ 477821 h 877586"/>
              <a:gd name="connsiteX848" fmla="*/ 430300 w 878157"/>
              <a:gd name="connsiteY848" fmla="*/ 477787 h 877586"/>
              <a:gd name="connsiteX849" fmla="*/ 429450 w 878157"/>
              <a:gd name="connsiteY849" fmla="*/ 478944 h 877586"/>
              <a:gd name="connsiteX850" fmla="*/ 427987 w 878157"/>
              <a:gd name="connsiteY850" fmla="*/ 479148 h 877586"/>
              <a:gd name="connsiteX851" fmla="*/ 426830 w 878157"/>
              <a:gd name="connsiteY851" fmla="*/ 478263 h 877586"/>
              <a:gd name="connsiteX852" fmla="*/ 426694 w 878157"/>
              <a:gd name="connsiteY852" fmla="*/ 476834 h 877586"/>
              <a:gd name="connsiteX853" fmla="*/ 427612 w 878157"/>
              <a:gd name="connsiteY853" fmla="*/ 475746 h 877586"/>
              <a:gd name="connsiteX854" fmla="*/ 428973 w 878157"/>
              <a:gd name="connsiteY854" fmla="*/ 475575 h 877586"/>
              <a:gd name="connsiteX855" fmla="*/ 452450 w 878157"/>
              <a:gd name="connsiteY855" fmla="*/ 474453 h 877586"/>
              <a:gd name="connsiteX856" fmla="*/ 454832 w 878157"/>
              <a:gd name="connsiteY856" fmla="*/ 475508 h 877586"/>
              <a:gd name="connsiteX857" fmla="*/ 454866 w 878157"/>
              <a:gd name="connsiteY857" fmla="*/ 475508 h 877586"/>
              <a:gd name="connsiteX858" fmla="*/ 453811 w 878157"/>
              <a:gd name="connsiteY858" fmla="*/ 477958 h 877586"/>
              <a:gd name="connsiteX859" fmla="*/ 452348 w 878157"/>
              <a:gd name="connsiteY859" fmla="*/ 477890 h 877586"/>
              <a:gd name="connsiteX860" fmla="*/ 451396 w 878157"/>
              <a:gd name="connsiteY860" fmla="*/ 476801 h 877586"/>
              <a:gd name="connsiteX861" fmla="*/ 451464 w 878157"/>
              <a:gd name="connsiteY861" fmla="*/ 475372 h 877586"/>
              <a:gd name="connsiteX862" fmla="*/ 452450 w 878157"/>
              <a:gd name="connsiteY862" fmla="*/ 474453 h 877586"/>
              <a:gd name="connsiteX863" fmla="*/ 362316 w 878157"/>
              <a:gd name="connsiteY863" fmla="*/ 474249 h 877586"/>
              <a:gd name="connsiteX864" fmla="*/ 363609 w 878157"/>
              <a:gd name="connsiteY864" fmla="*/ 474997 h 877586"/>
              <a:gd name="connsiteX865" fmla="*/ 364562 w 878157"/>
              <a:gd name="connsiteY865" fmla="*/ 476188 h 877586"/>
              <a:gd name="connsiteX866" fmla="*/ 364732 w 878157"/>
              <a:gd name="connsiteY866" fmla="*/ 479183 h 877586"/>
              <a:gd name="connsiteX867" fmla="*/ 362787 w 878157"/>
              <a:gd name="connsiteY867" fmla="*/ 481565 h 877586"/>
              <a:gd name="connsiteX868" fmla="*/ 359662 w 878157"/>
              <a:gd name="connsiteY868" fmla="*/ 481939 h 877586"/>
              <a:gd name="connsiteX869" fmla="*/ 357246 w 878157"/>
              <a:gd name="connsiteY869" fmla="*/ 479863 h 877586"/>
              <a:gd name="connsiteX870" fmla="*/ 356804 w 878157"/>
              <a:gd name="connsiteY870" fmla="*/ 478264 h 877586"/>
              <a:gd name="connsiteX871" fmla="*/ 357042 w 878157"/>
              <a:gd name="connsiteY871" fmla="*/ 476665 h 877586"/>
              <a:gd name="connsiteX872" fmla="*/ 359186 w 878157"/>
              <a:gd name="connsiteY872" fmla="*/ 474385 h 877586"/>
              <a:gd name="connsiteX873" fmla="*/ 362316 w 878157"/>
              <a:gd name="connsiteY873" fmla="*/ 474249 h 877586"/>
              <a:gd name="connsiteX874" fmla="*/ 420875 w 878157"/>
              <a:gd name="connsiteY874" fmla="*/ 472445 h 877586"/>
              <a:gd name="connsiteX875" fmla="*/ 421555 w 878157"/>
              <a:gd name="connsiteY875" fmla="*/ 472615 h 877586"/>
              <a:gd name="connsiteX876" fmla="*/ 422440 w 878157"/>
              <a:gd name="connsiteY876" fmla="*/ 473670 h 877586"/>
              <a:gd name="connsiteX877" fmla="*/ 422372 w 878157"/>
              <a:gd name="connsiteY877" fmla="*/ 475099 h 877586"/>
              <a:gd name="connsiteX878" fmla="*/ 421317 w 878157"/>
              <a:gd name="connsiteY878" fmla="*/ 476086 h 877586"/>
              <a:gd name="connsiteX879" fmla="*/ 419854 w 878157"/>
              <a:gd name="connsiteY879" fmla="*/ 475950 h 877586"/>
              <a:gd name="connsiteX880" fmla="*/ 419242 w 878157"/>
              <a:gd name="connsiteY880" fmla="*/ 475474 h 877586"/>
              <a:gd name="connsiteX881" fmla="*/ 418901 w 878157"/>
              <a:gd name="connsiteY881" fmla="*/ 474827 h 877586"/>
              <a:gd name="connsiteX882" fmla="*/ 419072 w 878157"/>
              <a:gd name="connsiteY882" fmla="*/ 473398 h 877586"/>
              <a:gd name="connsiteX883" fmla="*/ 420194 w 878157"/>
              <a:gd name="connsiteY883" fmla="*/ 472513 h 877586"/>
              <a:gd name="connsiteX884" fmla="*/ 420875 w 878157"/>
              <a:gd name="connsiteY884" fmla="*/ 472445 h 877586"/>
              <a:gd name="connsiteX885" fmla="*/ 714554 w 878157"/>
              <a:gd name="connsiteY885" fmla="*/ 471220 h 877586"/>
              <a:gd name="connsiteX886" fmla="*/ 723196 w 878157"/>
              <a:gd name="connsiteY886" fmla="*/ 476120 h 877586"/>
              <a:gd name="connsiteX887" fmla="*/ 725612 w 878157"/>
              <a:gd name="connsiteY887" fmla="*/ 485988 h 877586"/>
              <a:gd name="connsiteX888" fmla="*/ 710437 w 878157"/>
              <a:gd name="connsiteY888" fmla="*/ 496468 h 877586"/>
              <a:gd name="connsiteX889" fmla="*/ 699957 w 878157"/>
              <a:gd name="connsiteY889" fmla="*/ 481802 h 877586"/>
              <a:gd name="connsiteX890" fmla="*/ 704958 w 878157"/>
              <a:gd name="connsiteY890" fmla="*/ 473772 h 877586"/>
              <a:gd name="connsiteX891" fmla="*/ 714554 w 878157"/>
              <a:gd name="connsiteY891" fmla="*/ 471254 h 877586"/>
              <a:gd name="connsiteX892" fmla="*/ 459630 w 878157"/>
              <a:gd name="connsiteY892" fmla="*/ 470880 h 877586"/>
              <a:gd name="connsiteX893" fmla="*/ 462182 w 878157"/>
              <a:gd name="connsiteY893" fmla="*/ 471424 h 877586"/>
              <a:gd name="connsiteX894" fmla="*/ 462148 w 878157"/>
              <a:gd name="connsiteY894" fmla="*/ 471424 h 877586"/>
              <a:gd name="connsiteX895" fmla="*/ 461638 w 878157"/>
              <a:gd name="connsiteY895" fmla="*/ 474044 h 877586"/>
              <a:gd name="connsiteX896" fmla="*/ 459052 w 878157"/>
              <a:gd name="connsiteY896" fmla="*/ 473432 h 877586"/>
              <a:gd name="connsiteX897" fmla="*/ 459630 w 878157"/>
              <a:gd name="connsiteY897" fmla="*/ 470880 h 877586"/>
              <a:gd name="connsiteX898" fmla="*/ 414920 w 878157"/>
              <a:gd name="connsiteY898" fmla="*/ 468260 h 877586"/>
              <a:gd name="connsiteX899" fmla="*/ 415192 w 878157"/>
              <a:gd name="connsiteY899" fmla="*/ 470846 h 877586"/>
              <a:gd name="connsiteX900" fmla="*/ 412538 w 878157"/>
              <a:gd name="connsiteY900" fmla="*/ 471153 h 877586"/>
              <a:gd name="connsiteX901" fmla="*/ 412334 w 878157"/>
              <a:gd name="connsiteY901" fmla="*/ 468499 h 877586"/>
              <a:gd name="connsiteX902" fmla="*/ 414920 w 878157"/>
              <a:gd name="connsiteY902" fmla="*/ 468260 h 877586"/>
              <a:gd name="connsiteX903" fmla="*/ 521898 w 878157"/>
              <a:gd name="connsiteY903" fmla="*/ 466865 h 877586"/>
              <a:gd name="connsiteX904" fmla="*/ 524348 w 878157"/>
              <a:gd name="connsiteY904" fmla="*/ 472139 h 877586"/>
              <a:gd name="connsiteX905" fmla="*/ 522136 w 878157"/>
              <a:gd name="connsiteY905" fmla="*/ 474419 h 877586"/>
              <a:gd name="connsiteX906" fmla="*/ 518972 w 878157"/>
              <a:gd name="connsiteY906" fmla="*/ 474351 h 877586"/>
              <a:gd name="connsiteX907" fmla="*/ 516794 w 878157"/>
              <a:gd name="connsiteY907" fmla="*/ 472139 h 877586"/>
              <a:gd name="connsiteX908" fmla="*/ 516692 w 878157"/>
              <a:gd name="connsiteY908" fmla="*/ 469145 h 877586"/>
              <a:gd name="connsiteX909" fmla="*/ 521898 w 878157"/>
              <a:gd name="connsiteY909" fmla="*/ 466865 h 877586"/>
              <a:gd name="connsiteX910" fmla="*/ 307057 w 878157"/>
              <a:gd name="connsiteY910" fmla="*/ 466865 h 877586"/>
              <a:gd name="connsiteX911" fmla="*/ 314611 w 878157"/>
              <a:gd name="connsiteY911" fmla="*/ 471322 h 877586"/>
              <a:gd name="connsiteX912" fmla="*/ 310188 w 878157"/>
              <a:gd name="connsiteY912" fmla="*/ 478910 h 877586"/>
              <a:gd name="connsiteX913" fmla="*/ 302362 w 878157"/>
              <a:gd name="connsiteY913" fmla="*/ 474520 h 877586"/>
              <a:gd name="connsiteX914" fmla="*/ 307057 w 878157"/>
              <a:gd name="connsiteY914" fmla="*/ 466865 h 877586"/>
              <a:gd name="connsiteX915" fmla="*/ 465823 w 878157"/>
              <a:gd name="connsiteY915" fmla="*/ 465912 h 877586"/>
              <a:gd name="connsiteX916" fmla="*/ 468409 w 878157"/>
              <a:gd name="connsiteY916" fmla="*/ 465912 h 877586"/>
              <a:gd name="connsiteX917" fmla="*/ 468443 w 878157"/>
              <a:gd name="connsiteY917" fmla="*/ 465912 h 877586"/>
              <a:gd name="connsiteX918" fmla="*/ 468477 w 878157"/>
              <a:gd name="connsiteY918" fmla="*/ 468566 h 877586"/>
              <a:gd name="connsiteX919" fmla="*/ 465823 w 878157"/>
              <a:gd name="connsiteY919" fmla="*/ 468498 h 877586"/>
              <a:gd name="connsiteX920" fmla="*/ 465823 w 878157"/>
              <a:gd name="connsiteY920" fmla="*/ 465912 h 877586"/>
              <a:gd name="connsiteX921" fmla="*/ 667393 w 878157"/>
              <a:gd name="connsiteY921" fmla="*/ 465606 h 877586"/>
              <a:gd name="connsiteX922" fmla="*/ 667393 w 878157"/>
              <a:gd name="connsiteY922" fmla="*/ 465674 h 877586"/>
              <a:gd name="connsiteX923" fmla="*/ 674573 w 878157"/>
              <a:gd name="connsiteY923" fmla="*/ 469723 h 877586"/>
              <a:gd name="connsiteX924" fmla="*/ 676580 w 878157"/>
              <a:gd name="connsiteY924" fmla="*/ 477890 h 877586"/>
              <a:gd name="connsiteX925" fmla="*/ 663991 w 878157"/>
              <a:gd name="connsiteY925" fmla="*/ 486566 h 877586"/>
              <a:gd name="connsiteX926" fmla="*/ 655280 w 878157"/>
              <a:gd name="connsiteY926" fmla="*/ 474385 h 877586"/>
              <a:gd name="connsiteX927" fmla="*/ 659431 w 878157"/>
              <a:gd name="connsiteY927" fmla="*/ 467716 h 877586"/>
              <a:gd name="connsiteX928" fmla="*/ 667393 w 878157"/>
              <a:gd name="connsiteY928" fmla="*/ 465606 h 877586"/>
              <a:gd name="connsiteX929" fmla="*/ 409067 w 878157"/>
              <a:gd name="connsiteY929" fmla="*/ 465164 h 877586"/>
              <a:gd name="connsiteX930" fmla="*/ 409033 w 878157"/>
              <a:gd name="connsiteY930" fmla="*/ 465198 h 877586"/>
              <a:gd name="connsiteX931" fmla="*/ 409047 w 878157"/>
              <a:gd name="connsiteY931" fmla="*/ 465171 h 877586"/>
              <a:gd name="connsiteX932" fmla="*/ 408115 w 878157"/>
              <a:gd name="connsiteY932" fmla="*/ 461965 h 877586"/>
              <a:gd name="connsiteX933" fmla="*/ 409306 w 878157"/>
              <a:gd name="connsiteY933" fmla="*/ 462612 h 877586"/>
              <a:gd name="connsiteX934" fmla="*/ 409680 w 878157"/>
              <a:gd name="connsiteY934" fmla="*/ 463939 h 877586"/>
              <a:gd name="connsiteX935" fmla="*/ 409047 w 878157"/>
              <a:gd name="connsiteY935" fmla="*/ 465171 h 877586"/>
              <a:gd name="connsiteX936" fmla="*/ 407706 w 878157"/>
              <a:gd name="connsiteY936" fmla="*/ 465606 h 877586"/>
              <a:gd name="connsiteX937" fmla="*/ 406413 w 878157"/>
              <a:gd name="connsiteY937" fmla="*/ 464925 h 877586"/>
              <a:gd name="connsiteX938" fmla="*/ 406005 w 878157"/>
              <a:gd name="connsiteY938" fmla="*/ 463530 h 877586"/>
              <a:gd name="connsiteX939" fmla="*/ 406754 w 878157"/>
              <a:gd name="connsiteY939" fmla="*/ 462305 h 877586"/>
              <a:gd name="connsiteX940" fmla="*/ 408115 w 878157"/>
              <a:gd name="connsiteY940" fmla="*/ 461965 h 877586"/>
              <a:gd name="connsiteX941" fmla="*/ 620233 w 878157"/>
              <a:gd name="connsiteY941" fmla="*/ 460127 h 877586"/>
              <a:gd name="connsiteX942" fmla="*/ 625915 w 878157"/>
              <a:gd name="connsiteY942" fmla="*/ 463360 h 877586"/>
              <a:gd name="connsiteX943" fmla="*/ 627515 w 878157"/>
              <a:gd name="connsiteY943" fmla="*/ 469859 h 877586"/>
              <a:gd name="connsiteX944" fmla="*/ 617545 w 878157"/>
              <a:gd name="connsiteY944" fmla="*/ 476766 h 877586"/>
              <a:gd name="connsiteX945" fmla="*/ 610638 w 878157"/>
              <a:gd name="connsiteY945" fmla="*/ 467103 h 877586"/>
              <a:gd name="connsiteX946" fmla="*/ 613938 w 878157"/>
              <a:gd name="connsiteY946" fmla="*/ 461829 h 877586"/>
              <a:gd name="connsiteX947" fmla="*/ 620233 w 878157"/>
              <a:gd name="connsiteY947" fmla="*/ 460161 h 877586"/>
              <a:gd name="connsiteX948" fmla="*/ 472016 w 878157"/>
              <a:gd name="connsiteY948" fmla="*/ 459005 h 877586"/>
              <a:gd name="connsiteX949" fmla="*/ 473411 w 878157"/>
              <a:gd name="connsiteY949" fmla="*/ 459243 h 877586"/>
              <a:gd name="connsiteX950" fmla="*/ 473445 w 878157"/>
              <a:gd name="connsiteY950" fmla="*/ 459209 h 877586"/>
              <a:gd name="connsiteX951" fmla="*/ 474296 w 878157"/>
              <a:gd name="connsiteY951" fmla="*/ 460366 h 877586"/>
              <a:gd name="connsiteX952" fmla="*/ 474023 w 878157"/>
              <a:gd name="connsiteY952" fmla="*/ 461795 h 877586"/>
              <a:gd name="connsiteX953" fmla="*/ 472798 w 878157"/>
              <a:gd name="connsiteY953" fmla="*/ 462612 h 877586"/>
              <a:gd name="connsiteX954" fmla="*/ 471403 w 878157"/>
              <a:gd name="connsiteY954" fmla="*/ 462272 h 877586"/>
              <a:gd name="connsiteX955" fmla="*/ 470621 w 878157"/>
              <a:gd name="connsiteY955" fmla="*/ 461081 h 877586"/>
              <a:gd name="connsiteX956" fmla="*/ 470893 w 878157"/>
              <a:gd name="connsiteY956" fmla="*/ 459754 h 877586"/>
              <a:gd name="connsiteX957" fmla="*/ 472016 w 878157"/>
              <a:gd name="connsiteY957" fmla="*/ 459005 h 877586"/>
              <a:gd name="connsiteX958" fmla="*/ 353537 w 878157"/>
              <a:gd name="connsiteY958" fmla="*/ 456964 h 877586"/>
              <a:gd name="connsiteX959" fmla="*/ 358437 w 878157"/>
              <a:gd name="connsiteY959" fmla="*/ 459856 h 877586"/>
              <a:gd name="connsiteX960" fmla="*/ 355579 w 878157"/>
              <a:gd name="connsiteY960" fmla="*/ 464756 h 877586"/>
              <a:gd name="connsiteX961" fmla="*/ 355545 w 878157"/>
              <a:gd name="connsiteY961" fmla="*/ 464790 h 877586"/>
              <a:gd name="connsiteX962" fmla="*/ 350475 w 878157"/>
              <a:gd name="connsiteY962" fmla="*/ 461932 h 877586"/>
              <a:gd name="connsiteX963" fmla="*/ 353537 w 878157"/>
              <a:gd name="connsiteY963" fmla="*/ 456964 h 877586"/>
              <a:gd name="connsiteX964" fmla="*/ 403998 w 878157"/>
              <a:gd name="connsiteY964" fmla="*/ 454990 h 877586"/>
              <a:gd name="connsiteX965" fmla="*/ 404576 w 878157"/>
              <a:gd name="connsiteY965" fmla="*/ 455330 h 877586"/>
              <a:gd name="connsiteX966" fmla="*/ 405019 w 878157"/>
              <a:gd name="connsiteY966" fmla="*/ 455875 h 877586"/>
              <a:gd name="connsiteX967" fmla="*/ 405121 w 878157"/>
              <a:gd name="connsiteY967" fmla="*/ 457236 h 877586"/>
              <a:gd name="connsiteX968" fmla="*/ 404236 w 878157"/>
              <a:gd name="connsiteY968" fmla="*/ 458324 h 877586"/>
              <a:gd name="connsiteX969" fmla="*/ 404236 w 878157"/>
              <a:gd name="connsiteY969" fmla="*/ 458358 h 877586"/>
              <a:gd name="connsiteX970" fmla="*/ 402807 w 878157"/>
              <a:gd name="connsiteY970" fmla="*/ 458529 h 877586"/>
              <a:gd name="connsiteX971" fmla="*/ 401684 w 878157"/>
              <a:gd name="connsiteY971" fmla="*/ 457576 h 877586"/>
              <a:gd name="connsiteX972" fmla="*/ 401480 w 878157"/>
              <a:gd name="connsiteY972" fmla="*/ 456827 h 877586"/>
              <a:gd name="connsiteX973" fmla="*/ 401582 w 878157"/>
              <a:gd name="connsiteY973" fmla="*/ 456113 h 877586"/>
              <a:gd name="connsiteX974" fmla="*/ 402569 w 878157"/>
              <a:gd name="connsiteY974" fmla="*/ 455058 h 877586"/>
              <a:gd name="connsiteX975" fmla="*/ 403998 w 878157"/>
              <a:gd name="connsiteY975" fmla="*/ 454990 h 877586"/>
              <a:gd name="connsiteX976" fmla="*/ 573073 w 878157"/>
              <a:gd name="connsiteY976" fmla="*/ 454582 h 877586"/>
              <a:gd name="connsiteX977" fmla="*/ 577292 w 878157"/>
              <a:gd name="connsiteY977" fmla="*/ 456964 h 877586"/>
              <a:gd name="connsiteX978" fmla="*/ 578483 w 878157"/>
              <a:gd name="connsiteY978" fmla="*/ 461761 h 877586"/>
              <a:gd name="connsiteX979" fmla="*/ 571100 w 878157"/>
              <a:gd name="connsiteY979" fmla="*/ 466865 h 877586"/>
              <a:gd name="connsiteX980" fmla="*/ 565996 w 878157"/>
              <a:gd name="connsiteY980" fmla="*/ 459720 h 877586"/>
              <a:gd name="connsiteX981" fmla="*/ 568412 w 878157"/>
              <a:gd name="connsiteY981" fmla="*/ 455807 h 877586"/>
              <a:gd name="connsiteX982" fmla="*/ 573073 w 878157"/>
              <a:gd name="connsiteY982" fmla="*/ 454582 h 877586"/>
              <a:gd name="connsiteX983" fmla="*/ 476969 w 878157"/>
              <a:gd name="connsiteY983" fmla="*/ 451662 h 877586"/>
              <a:gd name="connsiteX984" fmla="*/ 478073 w 878157"/>
              <a:gd name="connsiteY984" fmla="*/ 454037 h 877586"/>
              <a:gd name="connsiteX985" fmla="*/ 477052 w 878157"/>
              <a:gd name="connsiteY985" fmla="*/ 455092 h 877586"/>
              <a:gd name="connsiteX986" fmla="*/ 475623 w 878157"/>
              <a:gd name="connsiteY986" fmla="*/ 455092 h 877586"/>
              <a:gd name="connsiteX987" fmla="*/ 474636 w 878157"/>
              <a:gd name="connsiteY987" fmla="*/ 454071 h 877586"/>
              <a:gd name="connsiteX988" fmla="*/ 474602 w 878157"/>
              <a:gd name="connsiteY988" fmla="*/ 452710 h 877586"/>
              <a:gd name="connsiteX989" fmla="*/ 476950 w 878157"/>
              <a:gd name="connsiteY989" fmla="*/ 451621 h 877586"/>
              <a:gd name="connsiteX990" fmla="*/ 476984 w 878157"/>
              <a:gd name="connsiteY990" fmla="*/ 451655 h 877586"/>
              <a:gd name="connsiteX991" fmla="*/ 476969 w 878157"/>
              <a:gd name="connsiteY991" fmla="*/ 451662 h 877586"/>
              <a:gd name="connsiteX992" fmla="*/ 304691 w 878157"/>
              <a:gd name="connsiteY992" fmla="*/ 451197 h 877586"/>
              <a:gd name="connsiteX993" fmla="*/ 304710 w 878157"/>
              <a:gd name="connsiteY993" fmla="*/ 451213 h 877586"/>
              <a:gd name="connsiteX994" fmla="*/ 304676 w 878157"/>
              <a:gd name="connsiteY994" fmla="*/ 451213 h 877586"/>
              <a:gd name="connsiteX995" fmla="*/ 525913 w 878157"/>
              <a:gd name="connsiteY995" fmla="*/ 448967 h 877586"/>
              <a:gd name="connsiteX996" fmla="*/ 525913 w 878157"/>
              <a:gd name="connsiteY996" fmla="*/ 449001 h 877586"/>
              <a:gd name="connsiteX997" fmla="*/ 528635 w 878157"/>
              <a:gd name="connsiteY997" fmla="*/ 450532 h 877586"/>
              <a:gd name="connsiteX998" fmla="*/ 529418 w 878157"/>
              <a:gd name="connsiteY998" fmla="*/ 453629 h 877586"/>
              <a:gd name="connsiteX999" fmla="*/ 524620 w 878157"/>
              <a:gd name="connsiteY999" fmla="*/ 456929 h 877586"/>
              <a:gd name="connsiteX1000" fmla="*/ 521319 w 878157"/>
              <a:gd name="connsiteY1000" fmla="*/ 452301 h 877586"/>
              <a:gd name="connsiteX1001" fmla="*/ 522885 w 878157"/>
              <a:gd name="connsiteY1001" fmla="*/ 449749 h 877586"/>
              <a:gd name="connsiteX1002" fmla="*/ 525913 w 878157"/>
              <a:gd name="connsiteY1002" fmla="*/ 448967 h 877586"/>
              <a:gd name="connsiteX1003" fmla="*/ 399982 w 878157"/>
              <a:gd name="connsiteY1003" fmla="*/ 447096 h 877586"/>
              <a:gd name="connsiteX1004" fmla="*/ 402228 w 878157"/>
              <a:gd name="connsiteY1004" fmla="*/ 448423 h 877586"/>
              <a:gd name="connsiteX1005" fmla="*/ 400935 w 878157"/>
              <a:gd name="connsiteY1005" fmla="*/ 450669 h 877586"/>
              <a:gd name="connsiteX1006" fmla="*/ 400901 w 878157"/>
              <a:gd name="connsiteY1006" fmla="*/ 450669 h 877586"/>
              <a:gd name="connsiteX1007" fmla="*/ 398587 w 878157"/>
              <a:gd name="connsiteY1007" fmla="*/ 449376 h 877586"/>
              <a:gd name="connsiteX1008" fmla="*/ 399982 w 878157"/>
              <a:gd name="connsiteY1008" fmla="*/ 447096 h 877586"/>
              <a:gd name="connsiteX1009" fmla="*/ 351987 w 878157"/>
              <a:gd name="connsiteY1009" fmla="*/ 446841 h 877586"/>
              <a:gd name="connsiteX1010" fmla="*/ 352006 w 878157"/>
              <a:gd name="connsiteY1010" fmla="*/ 446858 h 877586"/>
              <a:gd name="connsiteX1011" fmla="*/ 351972 w 878157"/>
              <a:gd name="connsiteY1011" fmla="*/ 446858 h 877586"/>
              <a:gd name="connsiteX1012" fmla="*/ 478764 w 878157"/>
              <a:gd name="connsiteY1012" fmla="*/ 443461 h 877586"/>
              <a:gd name="connsiteX1013" fmla="*/ 480012 w 878157"/>
              <a:gd name="connsiteY1013" fmla="*/ 444170 h 877586"/>
              <a:gd name="connsiteX1014" fmla="*/ 480352 w 878157"/>
              <a:gd name="connsiteY1014" fmla="*/ 445599 h 877586"/>
              <a:gd name="connsiteX1015" fmla="*/ 478174 w 878157"/>
              <a:gd name="connsiteY1015" fmla="*/ 447096 h 877586"/>
              <a:gd name="connsiteX1016" fmla="*/ 476677 w 878157"/>
              <a:gd name="connsiteY1016" fmla="*/ 444986 h 877586"/>
              <a:gd name="connsiteX1017" fmla="*/ 477392 w 878157"/>
              <a:gd name="connsiteY1017" fmla="*/ 443829 h 877586"/>
              <a:gd name="connsiteX1018" fmla="*/ 478753 w 878157"/>
              <a:gd name="connsiteY1018" fmla="*/ 443455 h 877586"/>
              <a:gd name="connsiteX1019" fmla="*/ 478787 w 878157"/>
              <a:gd name="connsiteY1019" fmla="*/ 443455 h 877586"/>
              <a:gd name="connsiteX1020" fmla="*/ 478764 w 878157"/>
              <a:gd name="connsiteY1020" fmla="*/ 443461 h 877586"/>
              <a:gd name="connsiteX1021" fmla="*/ 161664 w 878157"/>
              <a:gd name="connsiteY1021" fmla="*/ 438794 h 877586"/>
              <a:gd name="connsiteX1022" fmla="*/ 174968 w 878157"/>
              <a:gd name="connsiteY1022" fmla="*/ 451009 h 877586"/>
              <a:gd name="connsiteX1023" fmla="*/ 162855 w 878157"/>
              <a:gd name="connsiteY1023" fmla="*/ 464381 h 877586"/>
              <a:gd name="connsiteX1024" fmla="*/ 162889 w 878157"/>
              <a:gd name="connsiteY1024" fmla="*/ 464347 h 877586"/>
              <a:gd name="connsiteX1025" fmla="*/ 149006 w 878157"/>
              <a:gd name="connsiteY1025" fmla="*/ 452166 h 877586"/>
              <a:gd name="connsiteX1026" fmla="*/ 161664 w 878157"/>
              <a:gd name="connsiteY1026" fmla="*/ 438794 h 877586"/>
              <a:gd name="connsiteX1027" fmla="*/ 19198 w 878157"/>
              <a:gd name="connsiteY1027" fmla="*/ 438794 h 877586"/>
              <a:gd name="connsiteX1028" fmla="*/ 39341 w 878157"/>
              <a:gd name="connsiteY1028" fmla="*/ 457270 h 877586"/>
              <a:gd name="connsiteX1029" fmla="*/ 21035 w 878157"/>
              <a:gd name="connsiteY1029" fmla="*/ 477481 h 877586"/>
              <a:gd name="connsiteX1030" fmla="*/ 7 w 878157"/>
              <a:gd name="connsiteY1030" fmla="*/ 459039 h 877586"/>
              <a:gd name="connsiteX1031" fmla="*/ 19198 w 878157"/>
              <a:gd name="connsiteY1031" fmla="*/ 438794 h 877586"/>
              <a:gd name="connsiteX1032" fmla="*/ 351598 w 878157"/>
              <a:gd name="connsiteY1032" fmla="*/ 438793 h 877586"/>
              <a:gd name="connsiteX1033" fmla="*/ 355783 w 878157"/>
              <a:gd name="connsiteY1033" fmla="*/ 442638 h 877586"/>
              <a:gd name="connsiteX1034" fmla="*/ 351987 w 878157"/>
              <a:gd name="connsiteY1034" fmla="*/ 446841 h 877586"/>
              <a:gd name="connsiteX1035" fmla="*/ 347617 w 878157"/>
              <a:gd name="connsiteY1035" fmla="*/ 443013 h 877586"/>
              <a:gd name="connsiteX1036" fmla="*/ 351598 w 878157"/>
              <a:gd name="connsiteY1036" fmla="*/ 438793 h 877586"/>
              <a:gd name="connsiteX1037" fmla="*/ 304097 w 878157"/>
              <a:gd name="connsiteY1037" fmla="*/ 438793 h 877586"/>
              <a:gd name="connsiteX1038" fmla="*/ 310562 w 878157"/>
              <a:gd name="connsiteY1038" fmla="*/ 444714 h 877586"/>
              <a:gd name="connsiteX1039" fmla="*/ 304691 w 878157"/>
              <a:gd name="connsiteY1039" fmla="*/ 451197 h 877586"/>
              <a:gd name="connsiteX1040" fmla="*/ 297939 w 878157"/>
              <a:gd name="connsiteY1040" fmla="*/ 445292 h 877586"/>
              <a:gd name="connsiteX1041" fmla="*/ 304097 w 878157"/>
              <a:gd name="connsiteY1041" fmla="*/ 438793 h 877586"/>
              <a:gd name="connsiteX1042" fmla="*/ 256665 w 878157"/>
              <a:gd name="connsiteY1042" fmla="*/ 438793 h 877586"/>
              <a:gd name="connsiteX1043" fmla="*/ 265410 w 878157"/>
              <a:gd name="connsiteY1043" fmla="*/ 446823 h 877586"/>
              <a:gd name="connsiteX1044" fmla="*/ 257448 w 878157"/>
              <a:gd name="connsiteY1044" fmla="*/ 455602 h 877586"/>
              <a:gd name="connsiteX1045" fmla="*/ 248329 w 878157"/>
              <a:gd name="connsiteY1045" fmla="*/ 447606 h 877586"/>
              <a:gd name="connsiteX1046" fmla="*/ 256665 w 878157"/>
              <a:gd name="connsiteY1046" fmla="*/ 438793 h 877586"/>
              <a:gd name="connsiteX1047" fmla="*/ 209164 w 878157"/>
              <a:gd name="connsiteY1047" fmla="*/ 438793 h 877586"/>
              <a:gd name="connsiteX1048" fmla="*/ 220189 w 878157"/>
              <a:gd name="connsiteY1048" fmla="*/ 448899 h 877586"/>
              <a:gd name="connsiteX1049" fmla="*/ 210151 w 878157"/>
              <a:gd name="connsiteY1049" fmla="*/ 459957 h 877586"/>
              <a:gd name="connsiteX1050" fmla="*/ 210151 w 878157"/>
              <a:gd name="connsiteY1050" fmla="*/ 459991 h 877586"/>
              <a:gd name="connsiteX1051" fmla="*/ 198650 w 878157"/>
              <a:gd name="connsiteY1051" fmla="*/ 449886 h 877586"/>
              <a:gd name="connsiteX1052" fmla="*/ 209164 w 878157"/>
              <a:gd name="connsiteY1052" fmla="*/ 438793 h 877586"/>
              <a:gd name="connsiteX1053" fmla="*/ 114164 w 878157"/>
              <a:gd name="connsiteY1053" fmla="*/ 438793 h 877586"/>
              <a:gd name="connsiteX1054" fmla="*/ 129747 w 878157"/>
              <a:gd name="connsiteY1054" fmla="*/ 453084 h 877586"/>
              <a:gd name="connsiteX1055" fmla="*/ 115593 w 878157"/>
              <a:gd name="connsiteY1055" fmla="*/ 468736 h 877586"/>
              <a:gd name="connsiteX1056" fmla="*/ 99328 w 878157"/>
              <a:gd name="connsiteY1056" fmla="*/ 454479 h 877586"/>
              <a:gd name="connsiteX1057" fmla="*/ 114164 w 878157"/>
              <a:gd name="connsiteY1057" fmla="*/ 438793 h 877586"/>
              <a:gd name="connsiteX1058" fmla="*/ 66697 w 878157"/>
              <a:gd name="connsiteY1058" fmla="*/ 438793 h 877586"/>
              <a:gd name="connsiteX1059" fmla="*/ 84561 w 878157"/>
              <a:gd name="connsiteY1059" fmla="*/ 455160 h 877586"/>
              <a:gd name="connsiteX1060" fmla="*/ 68330 w 878157"/>
              <a:gd name="connsiteY1060" fmla="*/ 473092 h 877586"/>
              <a:gd name="connsiteX1061" fmla="*/ 49684 w 878157"/>
              <a:gd name="connsiteY1061" fmla="*/ 456759 h 877586"/>
              <a:gd name="connsiteX1062" fmla="*/ 66697 w 878157"/>
              <a:gd name="connsiteY1062" fmla="*/ 438793 h 877586"/>
              <a:gd name="connsiteX1063" fmla="*/ 399132 w 878157"/>
              <a:gd name="connsiteY1063" fmla="*/ 438759 h 877586"/>
              <a:gd name="connsiteX1064" fmla="*/ 401038 w 878157"/>
              <a:gd name="connsiteY1064" fmla="*/ 440528 h 877586"/>
              <a:gd name="connsiteX1065" fmla="*/ 399303 w 878157"/>
              <a:gd name="connsiteY1065" fmla="*/ 442468 h 877586"/>
              <a:gd name="connsiteX1066" fmla="*/ 397295 w 878157"/>
              <a:gd name="connsiteY1066" fmla="*/ 440699 h 877586"/>
              <a:gd name="connsiteX1067" fmla="*/ 399132 w 878157"/>
              <a:gd name="connsiteY1067" fmla="*/ 438759 h 877586"/>
              <a:gd name="connsiteX1068" fmla="*/ 478889 w 878157"/>
              <a:gd name="connsiteY1068" fmla="*/ 435119 h 877586"/>
              <a:gd name="connsiteX1069" fmla="*/ 480897 w 878157"/>
              <a:gd name="connsiteY1069" fmla="*/ 436888 h 877586"/>
              <a:gd name="connsiteX1070" fmla="*/ 479060 w 878157"/>
              <a:gd name="connsiteY1070" fmla="*/ 438828 h 877586"/>
              <a:gd name="connsiteX1071" fmla="*/ 477154 w 878157"/>
              <a:gd name="connsiteY1071" fmla="*/ 437058 h 877586"/>
              <a:gd name="connsiteX1072" fmla="*/ 478889 w 878157"/>
              <a:gd name="connsiteY1072" fmla="*/ 435119 h 877586"/>
              <a:gd name="connsiteX1073" fmla="*/ 399393 w 878157"/>
              <a:gd name="connsiteY1073" fmla="*/ 434125 h 877586"/>
              <a:gd name="connsiteX1074" fmla="*/ 399404 w 878157"/>
              <a:gd name="connsiteY1074" fmla="*/ 434131 h 877586"/>
              <a:gd name="connsiteX1075" fmla="*/ 399370 w 878157"/>
              <a:gd name="connsiteY1075" fmla="*/ 434131 h 877586"/>
              <a:gd name="connsiteX1076" fmla="*/ 526170 w 878157"/>
              <a:gd name="connsiteY1076" fmla="*/ 430746 h 877586"/>
              <a:gd name="connsiteX1077" fmla="*/ 530541 w 878157"/>
              <a:gd name="connsiteY1077" fmla="*/ 434574 h 877586"/>
              <a:gd name="connsiteX1078" fmla="*/ 526560 w 878157"/>
              <a:gd name="connsiteY1078" fmla="*/ 438793 h 877586"/>
              <a:gd name="connsiteX1079" fmla="*/ 522374 w 878157"/>
              <a:gd name="connsiteY1079" fmla="*/ 434948 h 877586"/>
              <a:gd name="connsiteX1080" fmla="*/ 526151 w 878157"/>
              <a:gd name="connsiteY1080" fmla="*/ 430729 h 877586"/>
              <a:gd name="connsiteX1081" fmla="*/ 526185 w 878157"/>
              <a:gd name="connsiteY1081" fmla="*/ 430729 h 877586"/>
              <a:gd name="connsiteX1082" fmla="*/ 526170 w 878157"/>
              <a:gd name="connsiteY1082" fmla="*/ 430746 h 877586"/>
              <a:gd name="connsiteX1083" fmla="*/ 399983 w 878157"/>
              <a:gd name="connsiteY1083" fmla="*/ 430491 h 877586"/>
              <a:gd name="connsiteX1084" fmla="*/ 401480 w 878157"/>
              <a:gd name="connsiteY1084" fmla="*/ 432600 h 877586"/>
              <a:gd name="connsiteX1085" fmla="*/ 400765 w 878157"/>
              <a:gd name="connsiteY1085" fmla="*/ 433757 h 877586"/>
              <a:gd name="connsiteX1086" fmla="*/ 399393 w 878157"/>
              <a:gd name="connsiteY1086" fmla="*/ 434125 h 877586"/>
              <a:gd name="connsiteX1087" fmla="*/ 398145 w 878157"/>
              <a:gd name="connsiteY1087" fmla="*/ 433417 h 877586"/>
              <a:gd name="connsiteX1088" fmla="*/ 397805 w 878157"/>
              <a:gd name="connsiteY1088" fmla="*/ 431988 h 877586"/>
              <a:gd name="connsiteX1089" fmla="*/ 399983 w 878157"/>
              <a:gd name="connsiteY1089" fmla="*/ 430491 h 877586"/>
              <a:gd name="connsiteX1090" fmla="*/ 477222 w 878157"/>
              <a:gd name="connsiteY1090" fmla="*/ 426918 h 877586"/>
              <a:gd name="connsiteX1091" fmla="*/ 477256 w 878157"/>
              <a:gd name="connsiteY1091" fmla="*/ 426918 h 877586"/>
              <a:gd name="connsiteX1092" fmla="*/ 479570 w 878157"/>
              <a:gd name="connsiteY1092" fmla="*/ 428211 h 877586"/>
              <a:gd name="connsiteX1093" fmla="*/ 478175 w 878157"/>
              <a:gd name="connsiteY1093" fmla="*/ 430491 h 877586"/>
              <a:gd name="connsiteX1094" fmla="*/ 475929 w 878157"/>
              <a:gd name="connsiteY1094" fmla="*/ 429164 h 877586"/>
              <a:gd name="connsiteX1095" fmla="*/ 477222 w 878157"/>
              <a:gd name="connsiteY1095" fmla="*/ 426918 h 877586"/>
              <a:gd name="connsiteX1096" fmla="*/ 573467 w 878157"/>
              <a:gd name="connsiteY1096" fmla="*/ 426389 h 877586"/>
              <a:gd name="connsiteX1097" fmla="*/ 580219 w 878157"/>
              <a:gd name="connsiteY1097" fmla="*/ 432294 h 877586"/>
              <a:gd name="connsiteX1098" fmla="*/ 574060 w 878157"/>
              <a:gd name="connsiteY1098" fmla="*/ 438793 h 877586"/>
              <a:gd name="connsiteX1099" fmla="*/ 567595 w 878157"/>
              <a:gd name="connsiteY1099" fmla="*/ 432872 h 877586"/>
              <a:gd name="connsiteX1100" fmla="*/ 573448 w 878157"/>
              <a:gd name="connsiteY1100" fmla="*/ 426373 h 877586"/>
              <a:gd name="connsiteX1101" fmla="*/ 573482 w 878157"/>
              <a:gd name="connsiteY1101" fmla="*/ 426373 h 877586"/>
              <a:gd name="connsiteX1102" fmla="*/ 573467 w 878157"/>
              <a:gd name="connsiteY1102" fmla="*/ 426389 h 877586"/>
              <a:gd name="connsiteX1103" fmla="*/ 401189 w 878157"/>
              <a:gd name="connsiteY1103" fmla="*/ 425924 h 877586"/>
              <a:gd name="connsiteX1104" fmla="*/ 401208 w 878157"/>
              <a:gd name="connsiteY1104" fmla="*/ 425965 h 877586"/>
              <a:gd name="connsiteX1105" fmla="*/ 401174 w 878157"/>
              <a:gd name="connsiteY1105" fmla="*/ 425931 h 877586"/>
              <a:gd name="connsiteX1106" fmla="*/ 305073 w 878157"/>
              <a:gd name="connsiteY1106" fmla="*/ 423000 h 877586"/>
              <a:gd name="connsiteX1107" fmla="*/ 305084 w 878157"/>
              <a:gd name="connsiteY1107" fmla="*/ 423006 h 877586"/>
              <a:gd name="connsiteX1108" fmla="*/ 305050 w 878157"/>
              <a:gd name="connsiteY1108" fmla="*/ 423006 h 877586"/>
              <a:gd name="connsiteX1109" fmla="*/ 401106 w 878157"/>
              <a:gd name="connsiteY1109" fmla="*/ 422495 h 877586"/>
              <a:gd name="connsiteX1110" fmla="*/ 402535 w 878157"/>
              <a:gd name="connsiteY1110" fmla="*/ 422495 h 877586"/>
              <a:gd name="connsiteX1111" fmla="*/ 403521 w 878157"/>
              <a:gd name="connsiteY1111" fmla="*/ 423515 h 877586"/>
              <a:gd name="connsiteX1112" fmla="*/ 403555 w 878157"/>
              <a:gd name="connsiteY1112" fmla="*/ 424876 h 877586"/>
              <a:gd name="connsiteX1113" fmla="*/ 401189 w 878157"/>
              <a:gd name="connsiteY1113" fmla="*/ 425924 h 877586"/>
              <a:gd name="connsiteX1114" fmla="*/ 400085 w 878157"/>
              <a:gd name="connsiteY1114" fmla="*/ 423549 h 877586"/>
              <a:gd name="connsiteX1115" fmla="*/ 401106 w 878157"/>
              <a:gd name="connsiteY1115" fmla="*/ 422495 h 877586"/>
              <a:gd name="connsiteX1116" fmla="*/ 620710 w 878157"/>
              <a:gd name="connsiteY1116" fmla="*/ 421985 h 877586"/>
              <a:gd name="connsiteX1117" fmla="*/ 629829 w 878157"/>
              <a:gd name="connsiteY1117" fmla="*/ 429981 h 877586"/>
              <a:gd name="connsiteX1118" fmla="*/ 621492 w 878157"/>
              <a:gd name="connsiteY1118" fmla="*/ 438794 h 877586"/>
              <a:gd name="connsiteX1119" fmla="*/ 612748 w 878157"/>
              <a:gd name="connsiteY1119" fmla="*/ 430763 h 877586"/>
              <a:gd name="connsiteX1120" fmla="*/ 620710 w 878157"/>
              <a:gd name="connsiteY1120" fmla="*/ 421985 h 877586"/>
              <a:gd name="connsiteX1121" fmla="*/ 353537 w 878157"/>
              <a:gd name="connsiteY1121" fmla="*/ 420658 h 877586"/>
              <a:gd name="connsiteX1122" fmla="*/ 356837 w 878157"/>
              <a:gd name="connsiteY1122" fmla="*/ 425285 h 877586"/>
              <a:gd name="connsiteX1123" fmla="*/ 355272 w 878157"/>
              <a:gd name="connsiteY1123" fmla="*/ 427837 h 877586"/>
              <a:gd name="connsiteX1124" fmla="*/ 352244 w 878157"/>
              <a:gd name="connsiteY1124" fmla="*/ 428620 h 877586"/>
              <a:gd name="connsiteX1125" fmla="*/ 352244 w 878157"/>
              <a:gd name="connsiteY1125" fmla="*/ 428586 h 877586"/>
              <a:gd name="connsiteX1126" fmla="*/ 349522 w 878157"/>
              <a:gd name="connsiteY1126" fmla="*/ 427055 h 877586"/>
              <a:gd name="connsiteX1127" fmla="*/ 348739 w 878157"/>
              <a:gd name="connsiteY1127" fmla="*/ 423958 h 877586"/>
              <a:gd name="connsiteX1128" fmla="*/ 353537 w 878157"/>
              <a:gd name="connsiteY1128" fmla="*/ 420658 h 877586"/>
              <a:gd name="connsiteX1129" fmla="*/ 475385 w 878157"/>
              <a:gd name="connsiteY1129" fmla="*/ 419058 h 877586"/>
              <a:gd name="connsiteX1130" fmla="*/ 476508 w 878157"/>
              <a:gd name="connsiteY1130" fmla="*/ 420011 h 877586"/>
              <a:gd name="connsiteX1131" fmla="*/ 476712 w 878157"/>
              <a:gd name="connsiteY1131" fmla="*/ 420760 h 877586"/>
              <a:gd name="connsiteX1132" fmla="*/ 476610 w 878157"/>
              <a:gd name="connsiteY1132" fmla="*/ 421474 h 877586"/>
              <a:gd name="connsiteX1133" fmla="*/ 475623 w 878157"/>
              <a:gd name="connsiteY1133" fmla="*/ 422529 h 877586"/>
              <a:gd name="connsiteX1134" fmla="*/ 474194 w 878157"/>
              <a:gd name="connsiteY1134" fmla="*/ 422597 h 877586"/>
              <a:gd name="connsiteX1135" fmla="*/ 473615 w 878157"/>
              <a:gd name="connsiteY1135" fmla="*/ 422257 h 877586"/>
              <a:gd name="connsiteX1136" fmla="*/ 473173 w 878157"/>
              <a:gd name="connsiteY1136" fmla="*/ 421712 h 877586"/>
              <a:gd name="connsiteX1137" fmla="*/ 473071 w 878157"/>
              <a:gd name="connsiteY1137" fmla="*/ 420351 h 877586"/>
              <a:gd name="connsiteX1138" fmla="*/ 473956 w 878157"/>
              <a:gd name="connsiteY1138" fmla="*/ 419263 h 877586"/>
              <a:gd name="connsiteX1139" fmla="*/ 473956 w 878157"/>
              <a:gd name="connsiteY1139" fmla="*/ 419228 h 877586"/>
              <a:gd name="connsiteX1140" fmla="*/ 475385 w 878157"/>
              <a:gd name="connsiteY1140" fmla="*/ 419058 h 877586"/>
              <a:gd name="connsiteX1141" fmla="*/ 668006 w 878157"/>
              <a:gd name="connsiteY1141" fmla="*/ 417595 h 877586"/>
              <a:gd name="connsiteX1142" fmla="*/ 679507 w 878157"/>
              <a:gd name="connsiteY1142" fmla="*/ 427701 h 877586"/>
              <a:gd name="connsiteX1143" fmla="*/ 668993 w 878157"/>
              <a:gd name="connsiteY1143" fmla="*/ 438793 h 877586"/>
              <a:gd name="connsiteX1144" fmla="*/ 657968 w 878157"/>
              <a:gd name="connsiteY1144" fmla="*/ 428688 h 877586"/>
              <a:gd name="connsiteX1145" fmla="*/ 668006 w 878157"/>
              <a:gd name="connsiteY1145" fmla="*/ 417629 h 877586"/>
              <a:gd name="connsiteX1146" fmla="*/ 405359 w 878157"/>
              <a:gd name="connsiteY1146" fmla="*/ 414975 h 877586"/>
              <a:gd name="connsiteX1147" fmla="*/ 406754 w 878157"/>
              <a:gd name="connsiteY1147" fmla="*/ 415315 h 877586"/>
              <a:gd name="connsiteX1148" fmla="*/ 407537 w 878157"/>
              <a:gd name="connsiteY1148" fmla="*/ 416506 h 877586"/>
              <a:gd name="connsiteX1149" fmla="*/ 407264 w 878157"/>
              <a:gd name="connsiteY1149" fmla="*/ 417833 h 877586"/>
              <a:gd name="connsiteX1150" fmla="*/ 406142 w 878157"/>
              <a:gd name="connsiteY1150" fmla="*/ 418582 h 877586"/>
              <a:gd name="connsiteX1151" fmla="*/ 404746 w 878157"/>
              <a:gd name="connsiteY1151" fmla="*/ 418343 h 877586"/>
              <a:gd name="connsiteX1152" fmla="*/ 404712 w 878157"/>
              <a:gd name="connsiteY1152" fmla="*/ 418377 h 877586"/>
              <a:gd name="connsiteX1153" fmla="*/ 403862 w 878157"/>
              <a:gd name="connsiteY1153" fmla="*/ 417220 h 877586"/>
              <a:gd name="connsiteX1154" fmla="*/ 404134 w 878157"/>
              <a:gd name="connsiteY1154" fmla="*/ 415791 h 877586"/>
              <a:gd name="connsiteX1155" fmla="*/ 405359 w 878157"/>
              <a:gd name="connsiteY1155" fmla="*/ 414975 h 877586"/>
              <a:gd name="connsiteX1156" fmla="*/ 715302 w 878157"/>
              <a:gd name="connsiteY1156" fmla="*/ 413206 h 877586"/>
              <a:gd name="connsiteX1157" fmla="*/ 715268 w 878157"/>
              <a:gd name="connsiteY1157" fmla="*/ 413240 h 877586"/>
              <a:gd name="connsiteX1158" fmla="*/ 729151 w 878157"/>
              <a:gd name="connsiteY1158" fmla="*/ 425421 h 877586"/>
              <a:gd name="connsiteX1159" fmla="*/ 716493 w 878157"/>
              <a:gd name="connsiteY1159" fmla="*/ 438794 h 877586"/>
              <a:gd name="connsiteX1160" fmla="*/ 703189 w 878157"/>
              <a:gd name="connsiteY1160" fmla="*/ 426578 h 877586"/>
              <a:gd name="connsiteX1161" fmla="*/ 715302 w 878157"/>
              <a:gd name="connsiteY1161" fmla="*/ 413206 h 877586"/>
              <a:gd name="connsiteX1162" fmla="*/ 522612 w 878157"/>
              <a:gd name="connsiteY1162" fmla="*/ 412797 h 877586"/>
              <a:gd name="connsiteX1163" fmla="*/ 527682 w 878157"/>
              <a:gd name="connsiteY1163" fmla="*/ 415656 h 877586"/>
              <a:gd name="connsiteX1164" fmla="*/ 524620 w 878157"/>
              <a:gd name="connsiteY1164" fmla="*/ 420623 h 877586"/>
              <a:gd name="connsiteX1165" fmla="*/ 519720 w 878157"/>
              <a:gd name="connsiteY1165" fmla="*/ 417731 h 877586"/>
              <a:gd name="connsiteX1166" fmla="*/ 522578 w 878157"/>
              <a:gd name="connsiteY1166" fmla="*/ 412831 h 877586"/>
              <a:gd name="connsiteX1167" fmla="*/ 470451 w 878157"/>
              <a:gd name="connsiteY1167" fmla="*/ 411981 h 877586"/>
              <a:gd name="connsiteX1168" fmla="*/ 471744 w 878157"/>
              <a:gd name="connsiteY1168" fmla="*/ 412662 h 877586"/>
              <a:gd name="connsiteX1169" fmla="*/ 472152 w 878157"/>
              <a:gd name="connsiteY1169" fmla="*/ 414057 h 877586"/>
              <a:gd name="connsiteX1170" fmla="*/ 471403 w 878157"/>
              <a:gd name="connsiteY1170" fmla="*/ 415282 h 877586"/>
              <a:gd name="connsiteX1171" fmla="*/ 470042 w 878157"/>
              <a:gd name="connsiteY1171" fmla="*/ 415622 h 877586"/>
              <a:gd name="connsiteX1172" fmla="*/ 468818 w 878157"/>
              <a:gd name="connsiteY1172" fmla="*/ 414975 h 877586"/>
              <a:gd name="connsiteX1173" fmla="*/ 468443 w 878157"/>
              <a:gd name="connsiteY1173" fmla="*/ 413648 h 877586"/>
              <a:gd name="connsiteX1174" fmla="*/ 469090 w 878157"/>
              <a:gd name="connsiteY1174" fmla="*/ 412389 h 877586"/>
              <a:gd name="connsiteX1175" fmla="*/ 469090 w 878157"/>
              <a:gd name="connsiteY1175" fmla="*/ 412423 h 877586"/>
              <a:gd name="connsiteX1176" fmla="*/ 470451 w 878157"/>
              <a:gd name="connsiteY1176" fmla="*/ 411981 h 877586"/>
              <a:gd name="connsiteX1177" fmla="*/ 307058 w 878157"/>
              <a:gd name="connsiteY1177" fmla="*/ 410722 h 877586"/>
              <a:gd name="connsiteX1178" fmla="*/ 312162 w 878157"/>
              <a:gd name="connsiteY1178" fmla="*/ 417868 h 877586"/>
              <a:gd name="connsiteX1179" fmla="*/ 309712 w 878157"/>
              <a:gd name="connsiteY1179" fmla="*/ 421781 h 877586"/>
              <a:gd name="connsiteX1180" fmla="*/ 305073 w 878157"/>
              <a:gd name="connsiteY1180" fmla="*/ 423000 h 877586"/>
              <a:gd name="connsiteX1181" fmla="*/ 300865 w 878157"/>
              <a:gd name="connsiteY1181" fmla="*/ 420624 h 877586"/>
              <a:gd name="connsiteX1182" fmla="*/ 299674 w 878157"/>
              <a:gd name="connsiteY1182" fmla="*/ 415826 h 877586"/>
              <a:gd name="connsiteX1183" fmla="*/ 307058 w 878157"/>
              <a:gd name="connsiteY1183" fmla="*/ 410722 h 877586"/>
              <a:gd name="connsiteX1184" fmla="*/ 409680 w 878157"/>
              <a:gd name="connsiteY1184" fmla="*/ 409021 h 877586"/>
              <a:gd name="connsiteX1185" fmla="*/ 412334 w 878157"/>
              <a:gd name="connsiteY1185" fmla="*/ 409089 h 877586"/>
              <a:gd name="connsiteX1186" fmla="*/ 412334 w 878157"/>
              <a:gd name="connsiteY1186" fmla="*/ 411675 h 877586"/>
              <a:gd name="connsiteX1187" fmla="*/ 409748 w 878157"/>
              <a:gd name="connsiteY1187" fmla="*/ 411675 h 877586"/>
              <a:gd name="connsiteX1188" fmla="*/ 409714 w 878157"/>
              <a:gd name="connsiteY1188" fmla="*/ 411675 h 877586"/>
              <a:gd name="connsiteX1189" fmla="*/ 409680 w 878157"/>
              <a:gd name="connsiteY1189" fmla="*/ 409021 h 877586"/>
              <a:gd name="connsiteX1190" fmla="*/ 762564 w 878157"/>
              <a:gd name="connsiteY1190" fmla="*/ 408851 h 877586"/>
              <a:gd name="connsiteX1191" fmla="*/ 778829 w 878157"/>
              <a:gd name="connsiteY1191" fmla="*/ 423107 h 877586"/>
              <a:gd name="connsiteX1192" fmla="*/ 763993 w 878157"/>
              <a:gd name="connsiteY1192" fmla="*/ 438794 h 877586"/>
              <a:gd name="connsiteX1193" fmla="*/ 748409 w 878157"/>
              <a:gd name="connsiteY1193" fmla="*/ 424503 h 877586"/>
              <a:gd name="connsiteX1194" fmla="*/ 762564 w 878157"/>
              <a:gd name="connsiteY1194" fmla="*/ 408851 h 877586"/>
              <a:gd name="connsiteX1195" fmla="*/ 465619 w 878157"/>
              <a:gd name="connsiteY1195" fmla="*/ 406435 h 877586"/>
              <a:gd name="connsiteX1196" fmla="*/ 465823 w 878157"/>
              <a:gd name="connsiteY1196" fmla="*/ 409089 h 877586"/>
              <a:gd name="connsiteX1197" fmla="*/ 463237 w 878157"/>
              <a:gd name="connsiteY1197" fmla="*/ 409327 h 877586"/>
              <a:gd name="connsiteX1198" fmla="*/ 462965 w 878157"/>
              <a:gd name="connsiteY1198" fmla="*/ 406741 h 877586"/>
              <a:gd name="connsiteX1199" fmla="*/ 465619 w 878157"/>
              <a:gd name="connsiteY1199" fmla="*/ 406435 h 877586"/>
              <a:gd name="connsiteX1200" fmla="*/ 809860 w 878157"/>
              <a:gd name="connsiteY1200" fmla="*/ 404495 h 877586"/>
              <a:gd name="connsiteX1201" fmla="*/ 828507 w 878157"/>
              <a:gd name="connsiteY1201" fmla="*/ 420828 h 877586"/>
              <a:gd name="connsiteX1202" fmla="*/ 811494 w 878157"/>
              <a:gd name="connsiteY1202" fmla="*/ 438794 h 877586"/>
              <a:gd name="connsiteX1203" fmla="*/ 793630 w 878157"/>
              <a:gd name="connsiteY1203" fmla="*/ 422427 h 877586"/>
              <a:gd name="connsiteX1204" fmla="*/ 809860 w 878157"/>
              <a:gd name="connsiteY1204" fmla="*/ 404495 h 877586"/>
              <a:gd name="connsiteX1205" fmla="*/ 416519 w 878157"/>
              <a:gd name="connsiteY1205" fmla="*/ 403542 h 877586"/>
              <a:gd name="connsiteX1206" fmla="*/ 419105 w 878157"/>
              <a:gd name="connsiteY1206" fmla="*/ 404155 h 877586"/>
              <a:gd name="connsiteX1207" fmla="*/ 418527 w 878157"/>
              <a:gd name="connsiteY1207" fmla="*/ 406707 h 877586"/>
              <a:gd name="connsiteX1208" fmla="*/ 415975 w 878157"/>
              <a:gd name="connsiteY1208" fmla="*/ 406162 h 877586"/>
              <a:gd name="connsiteX1209" fmla="*/ 416009 w 878157"/>
              <a:gd name="connsiteY1209" fmla="*/ 406162 h 877586"/>
              <a:gd name="connsiteX1210" fmla="*/ 416519 w 878157"/>
              <a:gd name="connsiteY1210" fmla="*/ 403542 h 877586"/>
              <a:gd name="connsiteX1211" fmla="*/ 356021 w 878157"/>
              <a:gd name="connsiteY1211" fmla="*/ 403168 h 877586"/>
              <a:gd name="connsiteX1212" fmla="*/ 359186 w 878157"/>
              <a:gd name="connsiteY1212" fmla="*/ 403236 h 877586"/>
              <a:gd name="connsiteX1213" fmla="*/ 361364 w 878157"/>
              <a:gd name="connsiteY1213" fmla="*/ 405448 h 877586"/>
              <a:gd name="connsiteX1214" fmla="*/ 361466 w 878157"/>
              <a:gd name="connsiteY1214" fmla="*/ 408442 h 877586"/>
              <a:gd name="connsiteX1215" fmla="*/ 356260 w 878157"/>
              <a:gd name="connsiteY1215" fmla="*/ 410722 h 877586"/>
              <a:gd name="connsiteX1216" fmla="*/ 353810 w 878157"/>
              <a:gd name="connsiteY1216" fmla="*/ 405448 h 877586"/>
              <a:gd name="connsiteX1217" fmla="*/ 356021 w 878157"/>
              <a:gd name="connsiteY1217" fmla="*/ 403168 h 877586"/>
              <a:gd name="connsiteX1218" fmla="*/ 456840 w 878157"/>
              <a:gd name="connsiteY1218" fmla="*/ 401501 h 877586"/>
              <a:gd name="connsiteX1219" fmla="*/ 458303 w 878157"/>
              <a:gd name="connsiteY1219" fmla="*/ 401637 h 877586"/>
              <a:gd name="connsiteX1220" fmla="*/ 458915 w 878157"/>
              <a:gd name="connsiteY1220" fmla="*/ 402113 h 877586"/>
              <a:gd name="connsiteX1221" fmla="*/ 459256 w 878157"/>
              <a:gd name="connsiteY1221" fmla="*/ 402760 h 877586"/>
              <a:gd name="connsiteX1222" fmla="*/ 459085 w 878157"/>
              <a:gd name="connsiteY1222" fmla="*/ 404189 h 877586"/>
              <a:gd name="connsiteX1223" fmla="*/ 457963 w 878157"/>
              <a:gd name="connsiteY1223" fmla="*/ 405074 h 877586"/>
              <a:gd name="connsiteX1224" fmla="*/ 457282 w 878157"/>
              <a:gd name="connsiteY1224" fmla="*/ 405142 h 877586"/>
              <a:gd name="connsiteX1225" fmla="*/ 456602 w 878157"/>
              <a:gd name="connsiteY1225" fmla="*/ 404972 h 877586"/>
              <a:gd name="connsiteX1226" fmla="*/ 455717 w 878157"/>
              <a:gd name="connsiteY1226" fmla="*/ 403917 h 877586"/>
              <a:gd name="connsiteX1227" fmla="*/ 455785 w 878157"/>
              <a:gd name="connsiteY1227" fmla="*/ 402488 h 877586"/>
              <a:gd name="connsiteX1228" fmla="*/ 456840 w 878157"/>
              <a:gd name="connsiteY1228" fmla="*/ 401501 h 877586"/>
              <a:gd name="connsiteX1229" fmla="*/ 260612 w 878157"/>
              <a:gd name="connsiteY1229" fmla="*/ 400821 h 877586"/>
              <a:gd name="connsiteX1230" fmla="*/ 267520 w 878157"/>
              <a:gd name="connsiteY1230" fmla="*/ 410484 h 877586"/>
              <a:gd name="connsiteX1231" fmla="*/ 264219 w 878157"/>
              <a:gd name="connsiteY1231" fmla="*/ 415758 h 877586"/>
              <a:gd name="connsiteX1232" fmla="*/ 257924 w 878157"/>
              <a:gd name="connsiteY1232" fmla="*/ 417425 h 877586"/>
              <a:gd name="connsiteX1233" fmla="*/ 257924 w 878157"/>
              <a:gd name="connsiteY1233" fmla="*/ 417459 h 877586"/>
              <a:gd name="connsiteX1234" fmla="*/ 252242 w 878157"/>
              <a:gd name="connsiteY1234" fmla="*/ 414227 h 877586"/>
              <a:gd name="connsiteX1235" fmla="*/ 250643 w 878157"/>
              <a:gd name="connsiteY1235" fmla="*/ 407728 h 877586"/>
              <a:gd name="connsiteX1236" fmla="*/ 260612 w 878157"/>
              <a:gd name="connsiteY1236" fmla="*/ 400821 h 877586"/>
              <a:gd name="connsiteX1237" fmla="*/ 857122 w 878157"/>
              <a:gd name="connsiteY1237" fmla="*/ 400105 h 877586"/>
              <a:gd name="connsiteX1238" fmla="*/ 878150 w 878157"/>
              <a:gd name="connsiteY1238" fmla="*/ 418547 h 877586"/>
              <a:gd name="connsiteX1239" fmla="*/ 858960 w 878157"/>
              <a:gd name="connsiteY1239" fmla="*/ 438793 h 877586"/>
              <a:gd name="connsiteX1240" fmla="*/ 838816 w 878157"/>
              <a:gd name="connsiteY1240" fmla="*/ 420317 h 877586"/>
              <a:gd name="connsiteX1241" fmla="*/ 857122 w 878157"/>
              <a:gd name="connsiteY1241" fmla="*/ 400105 h 877586"/>
              <a:gd name="connsiteX1242" fmla="*/ 424346 w 878157"/>
              <a:gd name="connsiteY1242" fmla="*/ 399629 h 877586"/>
              <a:gd name="connsiteX1243" fmla="*/ 425809 w 878157"/>
              <a:gd name="connsiteY1243" fmla="*/ 399697 h 877586"/>
              <a:gd name="connsiteX1244" fmla="*/ 426762 w 878157"/>
              <a:gd name="connsiteY1244" fmla="*/ 400786 h 877586"/>
              <a:gd name="connsiteX1245" fmla="*/ 426660 w 878157"/>
              <a:gd name="connsiteY1245" fmla="*/ 402215 h 877586"/>
              <a:gd name="connsiteX1246" fmla="*/ 425673 w 878157"/>
              <a:gd name="connsiteY1246" fmla="*/ 403134 h 877586"/>
              <a:gd name="connsiteX1247" fmla="*/ 423291 w 878157"/>
              <a:gd name="connsiteY1247" fmla="*/ 402079 h 877586"/>
              <a:gd name="connsiteX1248" fmla="*/ 424346 w 878157"/>
              <a:gd name="connsiteY1248" fmla="*/ 399629 h 877586"/>
              <a:gd name="connsiteX1249" fmla="*/ 567970 w 878157"/>
              <a:gd name="connsiteY1249" fmla="*/ 398677 h 877586"/>
              <a:gd name="connsiteX1250" fmla="*/ 575796 w 878157"/>
              <a:gd name="connsiteY1250" fmla="*/ 403066 h 877586"/>
              <a:gd name="connsiteX1251" fmla="*/ 571100 w 878157"/>
              <a:gd name="connsiteY1251" fmla="*/ 410722 h 877586"/>
              <a:gd name="connsiteX1252" fmla="*/ 563546 w 878157"/>
              <a:gd name="connsiteY1252" fmla="*/ 406265 h 877586"/>
              <a:gd name="connsiteX1253" fmla="*/ 567970 w 878157"/>
              <a:gd name="connsiteY1253" fmla="*/ 398677 h 877586"/>
              <a:gd name="connsiteX1254" fmla="*/ 450205 w 878157"/>
              <a:gd name="connsiteY1254" fmla="*/ 398438 h 877586"/>
              <a:gd name="connsiteX1255" fmla="*/ 451362 w 878157"/>
              <a:gd name="connsiteY1255" fmla="*/ 399323 h 877586"/>
              <a:gd name="connsiteX1256" fmla="*/ 451498 w 878157"/>
              <a:gd name="connsiteY1256" fmla="*/ 400752 h 877586"/>
              <a:gd name="connsiteX1257" fmla="*/ 450579 w 878157"/>
              <a:gd name="connsiteY1257" fmla="*/ 401841 h 877586"/>
              <a:gd name="connsiteX1258" fmla="*/ 449218 w 878157"/>
              <a:gd name="connsiteY1258" fmla="*/ 402011 h 877586"/>
              <a:gd name="connsiteX1259" fmla="*/ 448129 w 878157"/>
              <a:gd name="connsiteY1259" fmla="*/ 401160 h 877586"/>
              <a:gd name="connsiteX1260" fmla="*/ 447925 w 878157"/>
              <a:gd name="connsiteY1260" fmla="*/ 399765 h 877586"/>
              <a:gd name="connsiteX1261" fmla="*/ 447891 w 878157"/>
              <a:gd name="connsiteY1261" fmla="*/ 399799 h 877586"/>
              <a:gd name="connsiteX1262" fmla="*/ 448742 w 878157"/>
              <a:gd name="connsiteY1262" fmla="*/ 398642 h 877586"/>
              <a:gd name="connsiteX1263" fmla="*/ 450205 w 878157"/>
              <a:gd name="connsiteY1263" fmla="*/ 398438 h 877586"/>
              <a:gd name="connsiteX1264" fmla="*/ 432783 w 878157"/>
              <a:gd name="connsiteY1264" fmla="*/ 397418 h 877586"/>
              <a:gd name="connsiteX1265" fmla="*/ 434893 w 878157"/>
              <a:gd name="connsiteY1265" fmla="*/ 399051 h 877586"/>
              <a:gd name="connsiteX1266" fmla="*/ 433328 w 878157"/>
              <a:gd name="connsiteY1266" fmla="*/ 401126 h 877586"/>
              <a:gd name="connsiteX1267" fmla="*/ 431218 w 878157"/>
              <a:gd name="connsiteY1267" fmla="*/ 399595 h 877586"/>
              <a:gd name="connsiteX1268" fmla="*/ 431252 w 878157"/>
              <a:gd name="connsiteY1268" fmla="*/ 399595 h 877586"/>
              <a:gd name="connsiteX1269" fmla="*/ 432783 w 878157"/>
              <a:gd name="connsiteY1269" fmla="*/ 397418 h 877586"/>
              <a:gd name="connsiteX1270" fmla="*/ 441528 w 878157"/>
              <a:gd name="connsiteY1270" fmla="*/ 397044 h 877586"/>
              <a:gd name="connsiteX1271" fmla="*/ 443264 w 878157"/>
              <a:gd name="connsiteY1271" fmla="*/ 399051 h 877586"/>
              <a:gd name="connsiteX1272" fmla="*/ 441324 w 878157"/>
              <a:gd name="connsiteY1272" fmla="*/ 400787 h 877586"/>
              <a:gd name="connsiteX1273" fmla="*/ 439589 w 878157"/>
              <a:gd name="connsiteY1273" fmla="*/ 398847 h 877586"/>
              <a:gd name="connsiteX1274" fmla="*/ 441528 w 878157"/>
              <a:gd name="connsiteY1274" fmla="*/ 397044 h 877586"/>
              <a:gd name="connsiteX1275" fmla="*/ 515399 w 878157"/>
              <a:gd name="connsiteY1275" fmla="*/ 395989 h 877586"/>
              <a:gd name="connsiteX1276" fmla="*/ 515372 w 878157"/>
              <a:gd name="connsiteY1276" fmla="*/ 396022 h 877586"/>
              <a:gd name="connsiteX1277" fmla="*/ 515365 w 878157"/>
              <a:gd name="connsiteY1277" fmla="*/ 396023 h 877586"/>
              <a:gd name="connsiteX1278" fmla="*/ 518496 w 878157"/>
              <a:gd name="connsiteY1278" fmla="*/ 395648 h 877586"/>
              <a:gd name="connsiteX1279" fmla="*/ 520912 w 878157"/>
              <a:gd name="connsiteY1279" fmla="*/ 397724 h 877586"/>
              <a:gd name="connsiteX1280" fmla="*/ 521354 w 878157"/>
              <a:gd name="connsiteY1280" fmla="*/ 399323 h 877586"/>
              <a:gd name="connsiteX1281" fmla="*/ 521116 w 878157"/>
              <a:gd name="connsiteY1281" fmla="*/ 400922 h 877586"/>
              <a:gd name="connsiteX1282" fmla="*/ 518972 w 878157"/>
              <a:gd name="connsiteY1282" fmla="*/ 403202 h 877586"/>
              <a:gd name="connsiteX1283" fmla="*/ 515842 w 878157"/>
              <a:gd name="connsiteY1283" fmla="*/ 403338 h 877586"/>
              <a:gd name="connsiteX1284" fmla="*/ 514549 w 878157"/>
              <a:gd name="connsiteY1284" fmla="*/ 402590 h 877586"/>
              <a:gd name="connsiteX1285" fmla="*/ 513596 w 878157"/>
              <a:gd name="connsiteY1285" fmla="*/ 401399 h 877586"/>
              <a:gd name="connsiteX1286" fmla="*/ 513426 w 878157"/>
              <a:gd name="connsiteY1286" fmla="*/ 398404 h 877586"/>
              <a:gd name="connsiteX1287" fmla="*/ 515372 w 878157"/>
              <a:gd name="connsiteY1287" fmla="*/ 396022 h 877586"/>
              <a:gd name="connsiteX1288" fmla="*/ 214167 w 878157"/>
              <a:gd name="connsiteY1288" fmla="*/ 391021 h 877586"/>
              <a:gd name="connsiteX1289" fmla="*/ 222878 w 878157"/>
              <a:gd name="connsiteY1289" fmla="*/ 403202 h 877586"/>
              <a:gd name="connsiteX1290" fmla="*/ 218726 w 878157"/>
              <a:gd name="connsiteY1290" fmla="*/ 409871 h 877586"/>
              <a:gd name="connsiteX1291" fmla="*/ 210764 w 878157"/>
              <a:gd name="connsiteY1291" fmla="*/ 411981 h 877586"/>
              <a:gd name="connsiteX1292" fmla="*/ 210764 w 878157"/>
              <a:gd name="connsiteY1292" fmla="*/ 411913 h 877586"/>
              <a:gd name="connsiteX1293" fmla="*/ 203585 w 878157"/>
              <a:gd name="connsiteY1293" fmla="*/ 407863 h 877586"/>
              <a:gd name="connsiteX1294" fmla="*/ 201577 w 878157"/>
              <a:gd name="connsiteY1294" fmla="*/ 399697 h 877586"/>
              <a:gd name="connsiteX1295" fmla="*/ 214167 w 878157"/>
              <a:gd name="connsiteY1295" fmla="*/ 391021 h 877586"/>
              <a:gd name="connsiteX1296" fmla="*/ 365242 w 878157"/>
              <a:gd name="connsiteY1296" fmla="*/ 386700 h 877586"/>
              <a:gd name="connsiteX1297" fmla="*/ 368305 w 878157"/>
              <a:gd name="connsiteY1297" fmla="*/ 387414 h 877586"/>
              <a:gd name="connsiteX1298" fmla="*/ 369972 w 878157"/>
              <a:gd name="connsiteY1298" fmla="*/ 390068 h 877586"/>
              <a:gd name="connsiteX1299" fmla="*/ 369428 w 878157"/>
              <a:gd name="connsiteY1299" fmla="*/ 392995 h 877586"/>
              <a:gd name="connsiteX1300" fmla="*/ 366944 w 878157"/>
              <a:gd name="connsiteY1300" fmla="*/ 394662 h 877586"/>
              <a:gd name="connsiteX1301" fmla="*/ 363881 w 878157"/>
              <a:gd name="connsiteY1301" fmla="*/ 394152 h 877586"/>
              <a:gd name="connsiteX1302" fmla="*/ 363881 w 878157"/>
              <a:gd name="connsiteY1302" fmla="*/ 394118 h 877586"/>
              <a:gd name="connsiteX1303" fmla="*/ 362010 w 878157"/>
              <a:gd name="connsiteY1303" fmla="*/ 391600 h 877586"/>
              <a:gd name="connsiteX1304" fmla="*/ 362588 w 878157"/>
              <a:gd name="connsiteY1304" fmla="*/ 388469 h 877586"/>
              <a:gd name="connsiteX1305" fmla="*/ 365242 w 878157"/>
              <a:gd name="connsiteY1305" fmla="*/ 386700 h 877586"/>
              <a:gd name="connsiteX1306" fmla="*/ 613326 w 878157"/>
              <a:gd name="connsiteY1306" fmla="*/ 384556 h 877586"/>
              <a:gd name="connsiteX1307" fmla="*/ 623908 w 878157"/>
              <a:gd name="connsiteY1307" fmla="*/ 390510 h 877586"/>
              <a:gd name="connsiteX1308" fmla="*/ 617545 w 878157"/>
              <a:gd name="connsiteY1308" fmla="*/ 400854 h 877586"/>
              <a:gd name="connsiteX1309" fmla="*/ 607337 w 878157"/>
              <a:gd name="connsiteY1309" fmla="*/ 394832 h 877586"/>
              <a:gd name="connsiteX1310" fmla="*/ 613326 w 878157"/>
              <a:gd name="connsiteY1310" fmla="*/ 384590 h 877586"/>
              <a:gd name="connsiteX1311" fmla="*/ 310971 w 878157"/>
              <a:gd name="connsiteY1311" fmla="*/ 383807 h 877586"/>
              <a:gd name="connsiteX1312" fmla="*/ 315836 w 878157"/>
              <a:gd name="connsiteY1312" fmla="*/ 383909 h 877586"/>
              <a:gd name="connsiteX1313" fmla="*/ 319205 w 878157"/>
              <a:gd name="connsiteY1313" fmla="*/ 387346 h 877586"/>
              <a:gd name="connsiteX1314" fmla="*/ 319341 w 878157"/>
              <a:gd name="connsiteY1314" fmla="*/ 391974 h 877586"/>
              <a:gd name="connsiteX1315" fmla="*/ 311311 w 878157"/>
              <a:gd name="connsiteY1315" fmla="*/ 395512 h 877586"/>
              <a:gd name="connsiteX1316" fmla="*/ 311277 w 878157"/>
              <a:gd name="connsiteY1316" fmla="*/ 395512 h 877586"/>
              <a:gd name="connsiteX1317" fmla="*/ 307534 w 878157"/>
              <a:gd name="connsiteY1317" fmla="*/ 387346 h 877586"/>
              <a:gd name="connsiteX1318" fmla="*/ 310971 w 878157"/>
              <a:gd name="connsiteY1318" fmla="*/ 383807 h 877586"/>
              <a:gd name="connsiteX1319" fmla="*/ 167720 w 878157"/>
              <a:gd name="connsiteY1319" fmla="*/ 381119 h 877586"/>
              <a:gd name="connsiteX1320" fmla="*/ 178200 w 878157"/>
              <a:gd name="connsiteY1320" fmla="*/ 395784 h 877586"/>
              <a:gd name="connsiteX1321" fmla="*/ 173199 w 878157"/>
              <a:gd name="connsiteY1321" fmla="*/ 403814 h 877586"/>
              <a:gd name="connsiteX1322" fmla="*/ 163603 w 878157"/>
              <a:gd name="connsiteY1322" fmla="*/ 406332 h 877586"/>
              <a:gd name="connsiteX1323" fmla="*/ 163603 w 878157"/>
              <a:gd name="connsiteY1323" fmla="*/ 406366 h 877586"/>
              <a:gd name="connsiteX1324" fmla="*/ 154961 w 878157"/>
              <a:gd name="connsiteY1324" fmla="*/ 401466 h 877586"/>
              <a:gd name="connsiteX1325" fmla="*/ 152545 w 878157"/>
              <a:gd name="connsiteY1325" fmla="*/ 391599 h 877586"/>
              <a:gd name="connsiteX1326" fmla="*/ 167720 w 878157"/>
              <a:gd name="connsiteY1326" fmla="*/ 381119 h 877586"/>
              <a:gd name="connsiteX1327" fmla="*/ 266288 w 878157"/>
              <a:gd name="connsiteY1327" fmla="*/ 380256 h 877586"/>
              <a:gd name="connsiteX1328" fmla="*/ 266294 w 878157"/>
              <a:gd name="connsiteY1328" fmla="*/ 380269 h 877586"/>
              <a:gd name="connsiteX1329" fmla="*/ 266260 w 878157"/>
              <a:gd name="connsiteY1329" fmla="*/ 380269 h 877586"/>
              <a:gd name="connsiteX1330" fmla="*/ 507743 w 878157"/>
              <a:gd name="connsiteY1330" fmla="*/ 380099 h 877586"/>
              <a:gd name="connsiteX1331" fmla="*/ 510567 w 878157"/>
              <a:gd name="connsiteY1331" fmla="*/ 381630 h 877586"/>
              <a:gd name="connsiteX1332" fmla="*/ 511452 w 878157"/>
              <a:gd name="connsiteY1332" fmla="*/ 384692 h 877586"/>
              <a:gd name="connsiteX1333" fmla="*/ 509819 w 878157"/>
              <a:gd name="connsiteY1333" fmla="*/ 387380 h 877586"/>
              <a:gd name="connsiteX1334" fmla="*/ 506825 w 878157"/>
              <a:gd name="connsiteY1334" fmla="*/ 388163 h 877586"/>
              <a:gd name="connsiteX1335" fmla="*/ 504171 w 878157"/>
              <a:gd name="connsiteY1335" fmla="*/ 386734 h 877586"/>
              <a:gd name="connsiteX1336" fmla="*/ 503354 w 878157"/>
              <a:gd name="connsiteY1336" fmla="*/ 383876 h 877586"/>
              <a:gd name="connsiteX1337" fmla="*/ 504783 w 878157"/>
              <a:gd name="connsiteY1337" fmla="*/ 381085 h 877586"/>
              <a:gd name="connsiteX1338" fmla="*/ 507743 w 878157"/>
              <a:gd name="connsiteY1338" fmla="*/ 380099 h 877586"/>
              <a:gd name="connsiteX1339" fmla="*/ 374769 w 878157"/>
              <a:gd name="connsiteY1339" fmla="*/ 373668 h 877586"/>
              <a:gd name="connsiteX1340" fmla="*/ 380587 w 878157"/>
              <a:gd name="connsiteY1340" fmla="*/ 373804 h 877586"/>
              <a:gd name="connsiteX1341" fmla="*/ 380519 w 878157"/>
              <a:gd name="connsiteY1341" fmla="*/ 379486 h 877586"/>
              <a:gd name="connsiteX1342" fmla="*/ 374837 w 878157"/>
              <a:gd name="connsiteY1342" fmla="*/ 379486 h 877586"/>
              <a:gd name="connsiteX1343" fmla="*/ 374769 w 878157"/>
              <a:gd name="connsiteY1343" fmla="*/ 373668 h 877586"/>
              <a:gd name="connsiteX1344" fmla="*/ 561606 w 878157"/>
              <a:gd name="connsiteY1344" fmla="*/ 372239 h 877586"/>
              <a:gd name="connsiteX1345" fmla="*/ 565349 w 878157"/>
              <a:gd name="connsiteY1345" fmla="*/ 375437 h 877586"/>
              <a:gd name="connsiteX1346" fmla="*/ 566063 w 878157"/>
              <a:gd name="connsiteY1346" fmla="*/ 377921 h 877586"/>
              <a:gd name="connsiteX1347" fmla="*/ 565689 w 878157"/>
              <a:gd name="connsiteY1347" fmla="*/ 380371 h 877586"/>
              <a:gd name="connsiteX1348" fmla="*/ 562389 w 878157"/>
              <a:gd name="connsiteY1348" fmla="*/ 383910 h 877586"/>
              <a:gd name="connsiteX1349" fmla="*/ 557591 w 878157"/>
              <a:gd name="connsiteY1349" fmla="*/ 384114 h 877586"/>
              <a:gd name="connsiteX1350" fmla="*/ 555583 w 878157"/>
              <a:gd name="connsiteY1350" fmla="*/ 382957 h 877586"/>
              <a:gd name="connsiteX1351" fmla="*/ 554086 w 878157"/>
              <a:gd name="connsiteY1351" fmla="*/ 381119 h 877586"/>
              <a:gd name="connsiteX1352" fmla="*/ 553814 w 878157"/>
              <a:gd name="connsiteY1352" fmla="*/ 376492 h 877586"/>
              <a:gd name="connsiteX1353" fmla="*/ 556842 w 878157"/>
              <a:gd name="connsiteY1353" fmla="*/ 372783 h 877586"/>
              <a:gd name="connsiteX1354" fmla="*/ 556774 w 878157"/>
              <a:gd name="connsiteY1354" fmla="*/ 372783 h 877586"/>
              <a:gd name="connsiteX1355" fmla="*/ 561606 w 878157"/>
              <a:gd name="connsiteY1355" fmla="*/ 372239 h 877586"/>
              <a:gd name="connsiteX1356" fmla="*/ 121207 w 878157"/>
              <a:gd name="connsiteY1356" fmla="*/ 371217 h 877586"/>
              <a:gd name="connsiteX1357" fmla="*/ 133491 w 878157"/>
              <a:gd name="connsiteY1357" fmla="*/ 388400 h 877586"/>
              <a:gd name="connsiteX1358" fmla="*/ 127638 w 878157"/>
              <a:gd name="connsiteY1358" fmla="*/ 397826 h 877586"/>
              <a:gd name="connsiteX1359" fmla="*/ 116409 w 878157"/>
              <a:gd name="connsiteY1359" fmla="*/ 400786 h 877586"/>
              <a:gd name="connsiteX1360" fmla="*/ 116443 w 878157"/>
              <a:gd name="connsiteY1360" fmla="*/ 400820 h 877586"/>
              <a:gd name="connsiteX1361" fmla="*/ 106304 w 878157"/>
              <a:gd name="connsiteY1361" fmla="*/ 395070 h 877586"/>
              <a:gd name="connsiteX1362" fmla="*/ 103446 w 878157"/>
              <a:gd name="connsiteY1362" fmla="*/ 383501 h 877586"/>
              <a:gd name="connsiteX1363" fmla="*/ 121207 w 878157"/>
              <a:gd name="connsiteY1363" fmla="*/ 371217 h 877586"/>
              <a:gd name="connsiteX1364" fmla="*/ 658683 w 878157"/>
              <a:gd name="connsiteY1364" fmla="*/ 370401 h 877586"/>
              <a:gd name="connsiteX1365" fmla="*/ 658683 w 878157"/>
              <a:gd name="connsiteY1365" fmla="*/ 370435 h 877586"/>
              <a:gd name="connsiteX1366" fmla="*/ 672021 w 878157"/>
              <a:gd name="connsiteY1366" fmla="*/ 377921 h 877586"/>
              <a:gd name="connsiteX1367" fmla="*/ 664025 w 878157"/>
              <a:gd name="connsiteY1367" fmla="*/ 390953 h 877586"/>
              <a:gd name="connsiteX1368" fmla="*/ 651163 w 878157"/>
              <a:gd name="connsiteY1368" fmla="*/ 383331 h 877586"/>
              <a:gd name="connsiteX1369" fmla="*/ 658683 w 878157"/>
              <a:gd name="connsiteY1369" fmla="*/ 370401 h 877586"/>
              <a:gd name="connsiteX1370" fmla="*/ 323016 w 878157"/>
              <a:gd name="connsiteY1370" fmla="*/ 369823 h 877586"/>
              <a:gd name="connsiteX1371" fmla="*/ 323026 w 878157"/>
              <a:gd name="connsiteY1371" fmla="*/ 369825 h 877586"/>
              <a:gd name="connsiteX1372" fmla="*/ 323050 w 878157"/>
              <a:gd name="connsiteY1372" fmla="*/ 369857 h 877586"/>
              <a:gd name="connsiteX1373" fmla="*/ 497161 w 878157"/>
              <a:gd name="connsiteY1373" fmla="*/ 367985 h 877586"/>
              <a:gd name="connsiteX1374" fmla="*/ 497603 w 878157"/>
              <a:gd name="connsiteY1374" fmla="*/ 373803 h 877586"/>
              <a:gd name="connsiteX1375" fmla="*/ 491955 w 878157"/>
              <a:gd name="connsiteY1375" fmla="*/ 374348 h 877586"/>
              <a:gd name="connsiteX1376" fmla="*/ 491376 w 878157"/>
              <a:gd name="connsiteY1376" fmla="*/ 368700 h 877586"/>
              <a:gd name="connsiteX1377" fmla="*/ 491376 w 878157"/>
              <a:gd name="connsiteY1377" fmla="*/ 368666 h 877586"/>
              <a:gd name="connsiteX1378" fmla="*/ 497161 w 878157"/>
              <a:gd name="connsiteY1378" fmla="*/ 367985 h 877586"/>
              <a:gd name="connsiteX1379" fmla="*/ 265852 w 878157"/>
              <a:gd name="connsiteY1379" fmla="*/ 364446 h 877586"/>
              <a:gd name="connsiteX1380" fmla="*/ 272419 w 878157"/>
              <a:gd name="connsiteY1380" fmla="*/ 364583 h 877586"/>
              <a:gd name="connsiteX1381" fmla="*/ 276944 w 878157"/>
              <a:gd name="connsiteY1381" fmla="*/ 369210 h 877586"/>
              <a:gd name="connsiteX1382" fmla="*/ 277114 w 878157"/>
              <a:gd name="connsiteY1382" fmla="*/ 375471 h 877586"/>
              <a:gd name="connsiteX1383" fmla="*/ 266288 w 878157"/>
              <a:gd name="connsiteY1383" fmla="*/ 380256 h 877586"/>
              <a:gd name="connsiteX1384" fmla="*/ 261224 w 878157"/>
              <a:gd name="connsiteY1384" fmla="*/ 369244 h 877586"/>
              <a:gd name="connsiteX1385" fmla="*/ 265852 w 878157"/>
              <a:gd name="connsiteY1385" fmla="*/ 364446 h 877586"/>
              <a:gd name="connsiteX1386" fmla="*/ 389706 w 878157"/>
              <a:gd name="connsiteY1386" fmla="*/ 361691 h 877586"/>
              <a:gd name="connsiteX1387" fmla="*/ 395355 w 878157"/>
              <a:gd name="connsiteY1387" fmla="*/ 363052 h 877586"/>
              <a:gd name="connsiteX1388" fmla="*/ 394130 w 878157"/>
              <a:gd name="connsiteY1388" fmla="*/ 368598 h 877586"/>
              <a:gd name="connsiteX1389" fmla="*/ 388584 w 878157"/>
              <a:gd name="connsiteY1389" fmla="*/ 367407 h 877586"/>
              <a:gd name="connsiteX1390" fmla="*/ 389706 w 878157"/>
              <a:gd name="connsiteY1390" fmla="*/ 361691 h 877586"/>
              <a:gd name="connsiteX1391" fmla="*/ 74796 w 878157"/>
              <a:gd name="connsiteY1391" fmla="*/ 361350 h 877586"/>
              <a:gd name="connsiteX1392" fmla="*/ 88882 w 878157"/>
              <a:gd name="connsiteY1392" fmla="*/ 381051 h 877586"/>
              <a:gd name="connsiteX1393" fmla="*/ 82179 w 878157"/>
              <a:gd name="connsiteY1393" fmla="*/ 391837 h 877586"/>
              <a:gd name="connsiteX1394" fmla="*/ 69317 w 878157"/>
              <a:gd name="connsiteY1394" fmla="*/ 395240 h 877586"/>
              <a:gd name="connsiteX1395" fmla="*/ 69283 w 878157"/>
              <a:gd name="connsiteY1395" fmla="*/ 395274 h 877586"/>
              <a:gd name="connsiteX1396" fmla="*/ 57681 w 878157"/>
              <a:gd name="connsiteY1396" fmla="*/ 388673 h 877586"/>
              <a:gd name="connsiteX1397" fmla="*/ 54414 w 878157"/>
              <a:gd name="connsiteY1397" fmla="*/ 375436 h 877586"/>
              <a:gd name="connsiteX1398" fmla="*/ 74796 w 878157"/>
              <a:gd name="connsiteY1398" fmla="*/ 361350 h 877586"/>
              <a:gd name="connsiteX1399" fmla="*/ 325194 w 878157"/>
              <a:gd name="connsiteY1399" fmla="*/ 358356 h 877586"/>
              <a:gd name="connsiteX1400" fmla="*/ 329889 w 878157"/>
              <a:gd name="connsiteY1400" fmla="*/ 359445 h 877586"/>
              <a:gd name="connsiteX1401" fmla="*/ 332475 w 878157"/>
              <a:gd name="connsiteY1401" fmla="*/ 363528 h 877586"/>
              <a:gd name="connsiteX1402" fmla="*/ 331624 w 878157"/>
              <a:gd name="connsiteY1402" fmla="*/ 368053 h 877586"/>
              <a:gd name="connsiteX1403" fmla="*/ 327780 w 878157"/>
              <a:gd name="connsiteY1403" fmla="*/ 370605 h 877586"/>
              <a:gd name="connsiteX1404" fmla="*/ 323026 w 878157"/>
              <a:gd name="connsiteY1404" fmla="*/ 369825 h 877586"/>
              <a:gd name="connsiteX1405" fmla="*/ 320158 w 878157"/>
              <a:gd name="connsiteY1405" fmla="*/ 365944 h 877586"/>
              <a:gd name="connsiteX1406" fmla="*/ 321076 w 878157"/>
              <a:gd name="connsiteY1406" fmla="*/ 361078 h 877586"/>
              <a:gd name="connsiteX1407" fmla="*/ 325194 w 878157"/>
              <a:gd name="connsiteY1407" fmla="*/ 358356 h 877586"/>
              <a:gd name="connsiteX1408" fmla="*/ 477971 w 878157"/>
              <a:gd name="connsiteY1408" fmla="*/ 357199 h 877586"/>
              <a:gd name="connsiteX1409" fmla="*/ 481169 w 878157"/>
              <a:gd name="connsiteY1409" fmla="*/ 357471 h 877586"/>
              <a:gd name="connsiteX1410" fmla="*/ 482462 w 878157"/>
              <a:gd name="connsiteY1410" fmla="*/ 358492 h 877586"/>
              <a:gd name="connsiteX1411" fmla="*/ 483211 w 878157"/>
              <a:gd name="connsiteY1411" fmla="*/ 359921 h 877586"/>
              <a:gd name="connsiteX1412" fmla="*/ 482803 w 878157"/>
              <a:gd name="connsiteY1412" fmla="*/ 363051 h 877586"/>
              <a:gd name="connsiteX1413" fmla="*/ 480353 w 878157"/>
              <a:gd name="connsiteY1413" fmla="*/ 364991 h 877586"/>
              <a:gd name="connsiteX1414" fmla="*/ 478855 w 878157"/>
              <a:gd name="connsiteY1414" fmla="*/ 365161 h 877586"/>
              <a:gd name="connsiteX1415" fmla="*/ 477358 w 878157"/>
              <a:gd name="connsiteY1415" fmla="*/ 364753 h 877586"/>
              <a:gd name="connsiteX1416" fmla="*/ 475453 w 878157"/>
              <a:gd name="connsiteY1416" fmla="*/ 362439 h 877586"/>
              <a:gd name="connsiteX1417" fmla="*/ 475623 w 878157"/>
              <a:gd name="connsiteY1417" fmla="*/ 359343 h 877586"/>
              <a:gd name="connsiteX1418" fmla="*/ 475657 w 878157"/>
              <a:gd name="connsiteY1418" fmla="*/ 359343 h 877586"/>
              <a:gd name="connsiteX1419" fmla="*/ 477971 w 878157"/>
              <a:gd name="connsiteY1419" fmla="*/ 357199 h 877586"/>
              <a:gd name="connsiteX1420" fmla="*/ 704039 w 878157"/>
              <a:gd name="connsiteY1420" fmla="*/ 356348 h 877586"/>
              <a:gd name="connsiteX1421" fmla="*/ 720134 w 878157"/>
              <a:gd name="connsiteY1421" fmla="*/ 365365 h 877586"/>
              <a:gd name="connsiteX1422" fmla="*/ 710470 w 878157"/>
              <a:gd name="connsiteY1422" fmla="*/ 381119 h 877586"/>
              <a:gd name="connsiteX1423" fmla="*/ 694954 w 878157"/>
              <a:gd name="connsiteY1423" fmla="*/ 371932 h 877586"/>
              <a:gd name="connsiteX1424" fmla="*/ 704039 w 878157"/>
              <a:gd name="connsiteY1424" fmla="*/ 356348 h 877586"/>
              <a:gd name="connsiteX1425" fmla="*/ 406788 w 878157"/>
              <a:gd name="connsiteY1425" fmla="*/ 353115 h 877586"/>
              <a:gd name="connsiteX1426" fmla="*/ 409987 w 878157"/>
              <a:gd name="connsiteY1426" fmla="*/ 353252 h 877586"/>
              <a:gd name="connsiteX1427" fmla="*/ 412028 w 878157"/>
              <a:gd name="connsiteY1427" fmla="*/ 355633 h 877586"/>
              <a:gd name="connsiteX1428" fmla="*/ 411858 w 878157"/>
              <a:gd name="connsiteY1428" fmla="*/ 358764 h 877586"/>
              <a:gd name="connsiteX1429" fmla="*/ 409681 w 878157"/>
              <a:gd name="connsiteY1429" fmla="*/ 360805 h 877586"/>
              <a:gd name="connsiteX1430" fmla="*/ 404509 w 878157"/>
              <a:gd name="connsiteY1430" fmla="*/ 358492 h 877586"/>
              <a:gd name="connsiteX1431" fmla="*/ 404509 w 878157"/>
              <a:gd name="connsiteY1431" fmla="*/ 358458 h 877586"/>
              <a:gd name="connsiteX1432" fmla="*/ 406788 w 878157"/>
              <a:gd name="connsiteY1432" fmla="*/ 353115 h 877586"/>
              <a:gd name="connsiteX1433" fmla="*/ 421963 w 878157"/>
              <a:gd name="connsiteY1433" fmla="*/ 352979 h 877586"/>
              <a:gd name="connsiteX1434" fmla="*/ 421979 w 878157"/>
              <a:gd name="connsiteY1434" fmla="*/ 352991 h 877586"/>
              <a:gd name="connsiteX1435" fmla="*/ 421963 w 878157"/>
              <a:gd name="connsiteY1435" fmla="*/ 353013 h 877586"/>
              <a:gd name="connsiteX1436" fmla="*/ 28316 w 878157"/>
              <a:gd name="connsiteY1436" fmla="*/ 351483 h 877586"/>
              <a:gd name="connsiteX1437" fmla="*/ 44207 w 878157"/>
              <a:gd name="connsiteY1437" fmla="*/ 373702 h 877586"/>
              <a:gd name="connsiteX1438" fmla="*/ 36653 w 878157"/>
              <a:gd name="connsiteY1438" fmla="*/ 385883 h 877586"/>
              <a:gd name="connsiteX1439" fmla="*/ 22124 w 878157"/>
              <a:gd name="connsiteY1439" fmla="*/ 389728 h 877586"/>
              <a:gd name="connsiteX1440" fmla="*/ 22124 w 878157"/>
              <a:gd name="connsiteY1440" fmla="*/ 389694 h 877586"/>
              <a:gd name="connsiteX1441" fmla="*/ 9024 w 878157"/>
              <a:gd name="connsiteY1441" fmla="*/ 382276 h 877586"/>
              <a:gd name="connsiteX1442" fmla="*/ 5349 w 878157"/>
              <a:gd name="connsiteY1442" fmla="*/ 367339 h 877586"/>
              <a:gd name="connsiteX1443" fmla="*/ 28316 w 878157"/>
              <a:gd name="connsiteY1443" fmla="*/ 351483 h 877586"/>
              <a:gd name="connsiteX1444" fmla="*/ 463339 w 878157"/>
              <a:gd name="connsiteY1444" fmla="*/ 350496 h 877586"/>
              <a:gd name="connsiteX1445" fmla="*/ 465857 w 878157"/>
              <a:gd name="connsiteY1445" fmla="*/ 352469 h 877586"/>
              <a:gd name="connsiteX1446" fmla="*/ 466129 w 878157"/>
              <a:gd name="connsiteY1446" fmla="*/ 355600 h 877586"/>
              <a:gd name="connsiteX1447" fmla="*/ 464155 w 878157"/>
              <a:gd name="connsiteY1447" fmla="*/ 357982 h 877586"/>
              <a:gd name="connsiteX1448" fmla="*/ 461195 w 878157"/>
              <a:gd name="connsiteY1448" fmla="*/ 358390 h 877586"/>
              <a:gd name="connsiteX1449" fmla="*/ 458847 w 878157"/>
              <a:gd name="connsiteY1449" fmla="*/ 356552 h 877586"/>
              <a:gd name="connsiteX1450" fmla="*/ 458371 w 878157"/>
              <a:gd name="connsiteY1450" fmla="*/ 353456 h 877586"/>
              <a:gd name="connsiteX1451" fmla="*/ 458337 w 878157"/>
              <a:gd name="connsiteY1451" fmla="*/ 353490 h 877586"/>
              <a:gd name="connsiteX1452" fmla="*/ 460174 w 878157"/>
              <a:gd name="connsiteY1452" fmla="*/ 350938 h 877586"/>
              <a:gd name="connsiteX1453" fmla="*/ 463339 w 878157"/>
              <a:gd name="connsiteY1453" fmla="*/ 350496 h 877586"/>
              <a:gd name="connsiteX1454" fmla="*/ 604717 w 878157"/>
              <a:gd name="connsiteY1454" fmla="*/ 348795 h 877586"/>
              <a:gd name="connsiteX1455" fmla="*/ 609753 w 878157"/>
              <a:gd name="connsiteY1455" fmla="*/ 353150 h 877586"/>
              <a:gd name="connsiteX1456" fmla="*/ 610706 w 878157"/>
              <a:gd name="connsiteY1456" fmla="*/ 356485 h 877586"/>
              <a:gd name="connsiteX1457" fmla="*/ 610195 w 878157"/>
              <a:gd name="connsiteY1457" fmla="*/ 359785 h 877586"/>
              <a:gd name="connsiteX1458" fmla="*/ 605704 w 878157"/>
              <a:gd name="connsiteY1458" fmla="*/ 364583 h 877586"/>
              <a:gd name="connsiteX1459" fmla="*/ 599205 w 878157"/>
              <a:gd name="connsiteY1459" fmla="*/ 364889 h 877586"/>
              <a:gd name="connsiteX1460" fmla="*/ 596483 w 878157"/>
              <a:gd name="connsiteY1460" fmla="*/ 363324 h 877586"/>
              <a:gd name="connsiteX1461" fmla="*/ 594475 w 878157"/>
              <a:gd name="connsiteY1461" fmla="*/ 360840 h 877586"/>
              <a:gd name="connsiteX1462" fmla="*/ 594101 w 878157"/>
              <a:gd name="connsiteY1462" fmla="*/ 354613 h 877586"/>
              <a:gd name="connsiteX1463" fmla="*/ 598184 w 878157"/>
              <a:gd name="connsiteY1463" fmla="*/ 349577 h 877586"/>
              <a:gd name="connsiteX1464" fmla="*/ 598184 w 878157"/>
              <a:gd name="connsiteY1464" fmla="*/ 349543 h 877586"/>
              <a:gd name="connsiteX1465" fmla="*/ 604717 w 878157"/>
              <a:gd name="connsiteY1465" fmla="*/ 348795 h 877586"/>
              <a:gd name="connsiteX1466" fmla="*/ 545070 w 878157"/>
              <a:gd name="connsiteY1466" fmla="*/ 348250 h 877586"/>
              <a:gd name="connsiteX1467" fmla="*/ 549425 w 878157"/>
              <a:gd name="connsiteY1467" fmla="*/ 350598 h 877586"/>
              <a:gd name="connsiteX1468" fmla="*/ 550786 w 878157"/>
              <a:gd name="connsiteY1468" fmla="*/ 355328 h 877586"/>
              <a:gd name="connsiteX1469" fmla="*/ 548268 w 878157"/>
              <a:gd name="connsiteY1469" fmla="*/ 359479 h 877586"/>
              <a:gd name="connsiteX1470" fmla="*/ 543641 w 878157"/>
              <a:gd name="connsiteY1470" fmla="*/ 360670 h 877586"/>
              <a:gd name="connsiteX1471" fmla="*/ 539558 w 878157"/>
              <a:gd name="connsiteY1471" fmla="*/ 358492 h 877586"/>
              <a:gd name="connsiteX1472" fmla="*/ 538299 w 878157"/>
              <a:gd name="connsiteY1472" fmla="*/ 354069 h 877586"/>
              <a:gd name="connsiteX1473" fmla="*/ 540510 w 878157"/>
              <a:gd name="connsiteY1473" fmla="*/ 349782 h 877586"/>
              <a:gd name="connsiteX1474" fmla="*/ 540476 w 878157"/>
              <a:gd name="connsiteY1474" fmla="*/ 349782 h 877586"/>
              <a:gd name="connsiteX1475" fmla="*/ 545070 w 878157"/>
              <a:gd name="connsiteY1475" fmla="*/ 348250 h 877586"/>
              <a:gd name="connsiteX1476" fmla="*/ 425332 w 878157"/>
              <a:gd name="connsiteY1476" fmla="*/ 348250 h 877586"/>
              <a:gd name="connsiteX1477" fmla="*/ 429960 w 878157"/>
              <a:gd name="connsiteY1477" fmla="*/ 351788 h 877586"/>
              <a:gd name="connsiteX1478" fmla="*/ 426557 w 878157"/>
              <a:gd name="connsiteY1478" fmla="*/ 356348 h 877586"/>
              <a:gd name="connsiteX1479" fmla="*/ 421979 w 878157"/>
              <a:gd name="connsiteY1479" fmla="*/ 352991 h 877586"/>
              <a:gd name="connsiteX1480" fmla="*/ 444420 w 878157"/>
              <a:gd name="connsiteY1480" fmla="*/ 347399 h 877586"/>
              <a:gd name="connsiteX1481" fmla="*/ 448197 w 878157"/>
              <a:gd name="connsiteY1481" fmla="*/ 351823 h 877586"/>
              <a:gd name="connsiteX1482" fmla="*/ 443944 w 878157"/>
              <a:gd name="connsiteY1482" fmla="*/ 355599 h 877586"/>
              <a:gd name="connsiteX1483" fmla="*/ 440133 w 878157"/>
              <a:gd name="connsiteY1483" fmla="*/ 351380 h 877586"/>
              <a:gd name="connsiteX1484" fmla="*/ 440167 w 878157"/>
              <a:gd name="connsiteY1484" fmla="*/ 351346 h 877586"/>
              <a:gd name="connsiteX1485" fmla="*/ 444420 w 878157"/>
              <a:gd name="connsiteY1485" fmla="*/ 347399 h 877586"/>
              <a:gd name="connsiteX1486" fmla="*/ 220767 w 878157"/>
              <a:gd name="connsiteY1486" fmla="*/ 345120 h 877586"/>
              <a:gd name="connsiteX1487" fmla="*/ 229036 w 878157"/>
              <a:gd name="connsiteY1487" fmla="*/ 345290 h 877586"/>
              <a:gd name="connsiteX1488" fmla="*/ 234752 w 878157"/>
              <a:gd name="connsiteY1488" fmla="*/ 351142 h 877586"/>
              <a:gd name="connsiteX1489" fmla="*/ 234990 w 878157"/>
              <a:gd name="connsiteY1489" fmla="*/ 359002 h 877586"/>
              <a:gd name="connsiteX1490" fmla="*/ 221312 w 878157"/>
              <a:gd name="connsiteY1490" fmla="*/ 365025 h 877586"/>
              <a:gd name="connsiteX1491" fmla="*/ 214915 w 878157"/>
              <a:gd name="connsiteY1491" fmla="*/ 351142 h 877586"/>
              <a:gd name="connsiteX1492" fmla="*/ 220767 w 878157"/>
              <a:gd name="connsiteY1492" fmla="*/ 345120 h 877586"/>
              <a:gd name="connsiteX1493" fmla="*/ 749397 w 878157"/>
              <a:gd name="connsiteY1493" fmla="*/ 342228 h 877586"/>
              <a:gd name="connsiteX1494" fmla="*/ 768247 w 878157"/>
              <a:gd name="connsiteY1494" fmla="*/ 352810 h 877586"/>
              <a:gd name="connsiteX1495" fmla="*/ 756916 w 878157"/>
              <a:gd name="connsiteY1495" fmla="*/ 371252 h 877586"/>
              <a:gd name="connsiteX1496" fmla="*/ 738746 w 878157"/>
              <a:gd name="connsiteY1496" fmla="*/ 360500 h 877586"/>
              <a:gd name="connsiteX1497" fmla="*/ 749397 w 878157"/>
              <a:gd name="connsiteY1497" fmla="*/ 342228 h 877586"/>
              <a:gd name="connsiteX1498" fmla="*/ 339791 w 878157"/>
              <a:gd name="connsiteY1498" fmla="*/ 338280 h 877586"/>
              <a:gd name="connsiteX1499" fmla="*/ 348774 w 878157"/>
              <a:gd name="connsiteY1499" fmla="*/ 338519 h 877586"/>
              <a:gd name="connsiteX1500" fmla="*/ 348706 w 878157"/>
              <a:gd name="connsiteY1500" fmla="*/ 347297 h 877586"/>
              <a:gd name="connsiteX1501" fmla="*/ 339927 w 878157"/>
              <a:gd name="connsiteY1501" fmla="*/ 347297 h 877586"/>
              <a:gd name="connsiteX1502" fmla="*/ 339927 w 878157"/>
              <a:gd name="connsiteY1502" fmla="*/ 347263 h 877586"/>
              <a:gd name="connsiteX1503" fmla="*/ 339791 w 878157"/>
              <a:gd name="connsiteY1503" fmla="*/ 338280 h 877586"/>
              <a:gd name="connsiteX1504" fmla="*/ 519755 w 878157"/>
              <a:gd name="connsiteY1504" fmla="*/ 330557 h 877586"/>
              <a:gd name="connsiteX1505" fmla="*/ 519758 w 878157"/>
              <a:gd name="connsiteY1505" fmla="*/ 330590 h 877586"/>
              <a:gd name="connsiteX1506" fmla="*/ 519755 w 878157"/>
              <a:gd name="connsiteY1506" fmla="*/ 330591 h 877586"/>
              <a:gd name="connsiteX1507" fmla="*/ 285145 w 878157"/>
              <a:gd name="connsiteY1507" fmla="*/ 330114 h 877586"/>
              <a:gd name="connsiteX1508" fmla="*/ 291508 w 878157"/>
              <a:gd name="connsiteY1508" fmla="*/ 331611 h 877586"/>
              <a:gd name="connsiteX1509" fmla="*/ 295013 w 878157"/>
              <a:gd name="connsiteY1509" fmla="*/ 337123 h 877586"/>
              <a:gd name="connsiteX1510" fmla="*/ 293856 w 878157"/>
              <a:gd name="connsiteY1510" fmla="*/ 343248 h 877586"/>
              <a:gd name="connsiteX1511" fmla="*/ 288650 w 878157"/>
              <a:gd name="connsiteY1511" fmla="*/ 346719 h 877586"/>
              <a:gd name="connsiteX1512" fmla="*/ 282219 w 878157"/>
              <a:gd name="connsiteY1512" fmla="*/ 345664 h 877586"/>
              <a:gd name="connsiteX1513" fmla="*/ 282219 w 878157"/>
              <a:gd name="connsiteY1513" fmla="*/ 345630 h 877586"/>
              <a:gd name="connsiteX1514" fmla="*/ 278340 w 878157"/>
              <a:gd name="connsiteY1514" fmla="*/ 340356 h 877586"/>
              <a:gd name="connsiteX1515" fmla="*/ 279565 w 878157"/>
              <a:gd name="connsiteY1515" fmla="*/ 333789 h 877586"/>
              <a:gd name="connsiteX1516" fmla="*/ 285145 w 878157"/>
              <a:gd name="connsiteY1516" fmla="*/ 330114 h 877586"/>
              <a:gd name="connsiteX1517" fmla="*/ 528670 w 878157"/>
              <a:gd name="connsiteY1517" fmla="*/ 329536 h 877586"/>
              <a:gd name="connsiteX1518" fmla="*/ 529384 w 878157"/>
              <a:gd name="connsiteY1518" fmla="*/ 338485 h 877586"/>
              <a:gd name="connsiteX1519" fmla="*/ 520639 w 878157"/>
              <a:gd name="connsiteY1519" fmla="*/ 339301 h 877586"/>
              <a:gd name="connsiteX1520" fmla="*/ 519758 w 878157"/>
              <a:gd name="connsiteY1520" fmla="*/ 330590 h 877586"/>
              <a:gd name="connsiteX1521" fmla="*/ 794753 w 878157"/>
              <a:gd name="connsiteY1521" fmla="*/ 328106 h 877586"/>
              <a:gd name="connsiteX1522" fmla="*/ 816325 w 878157"/>
              <a:gd name="connsiteY1522" fmla="*/ 340219 h 877586"/>
              <a:gd name="connsiteX1523" fmla="*/ 803361 w 878157"/>
              <a:gd name="connsiteY1523" fmla="*/ 361350 h 877586"/>
              <a:gd name="connsiteX1524" fmla="*/ 782537 w 878157"/>
              <a:gd name="connsiteY1524" fmla="*/ 349032 h 877586"/>
              <a:gd name="connsiteX1525" fmla="*/ 794753 w 878157"/>
              <a:gd name="connsiteY1525" fmla="*/ 328106 h 877586"/>
              <a:gd name="connsiteX1526" fmla="*/ 175649 w 878157"/>
              <a:gd name="connsiteY1526" fmla="*/ 325725 h 877586"/>
              <a:gd name="connsiteX1527" fmla="*/ 185653 w 878157"/>
              <a:gd name="connsiteY1527" fmla="*/ 325929 h 877586"/>
              <a:gd name="connsiteX1528" fmla="*/ 192560 w 878157"/>
              <a:gd name="connsiteY1528" fmla="*/ 332973 h 877586"/>
              <a:gd name="connsiteX1529" fmla="*/ 192832 w 878157"/>
              <a:gd name="connsiteY1529" fmla="*/ 342466 h 877586"/>
              <a:gd name="connsiteX1530" fmla="*/ 176330 w 878157"/>
              <a:gd name="connsiteY1530" fmla="*/ 349748 h 877586"/>
              <a:gd name="connsiteX1531" fmla="*/ 176330 w 878157"/>
              <a:gd name="connsiteY1531" fmla="*/ 349782 h 877586"/>
              <a:gd name="connsiteX1532" fmla="*/ 168606 w 878157"/>
              <a:gd name="connsiteY1532" fmla="*/ 333007 h 877586"/>
              <a:gd name="connsiteX1533" fmla="*/ 175649 w 878157"/>
              <a:gd name="connsiteY1533" fmla="*/ 325725 h 877586"/>
              <a:gd name="connsiteX1534" fmla="*/ 647828 w 878157"/>
              <a:gd name="connsiteY1534" fmla="*/ 325385 h 877586"/>
              <a:gd name="connsiteX1535" fmla="*/ 654191 w 878157"/>
              <a:gd name="connsiteY1535" fmla="*/ 330863 h 877586"/>
              <a:gd name="connsiteX1536" fmla="*/ 655382 w 878157"/>
              <a:gd name="connsiteY1536" fmla="*/ 335082 h 877586"/>
              <a:gd name="connsiteX1537" fmla="*/ 654736 w 878157"/>
              <a:gd name="connsiteY1537" fmla="*/ 339267 h 877586"/>
              <a:gd name="connsiteX1538" fmla="*/ 649087 w 878157"/>
              <a:gd name="connsiteY1538" fmla="*/ 345290 h 877586"/>
              <a:gd name="connsiteX1539" fmla="*/ 640887 w 878157"/>
              <a:gd name="connsiteY1539" fmla="*/ 345664 h 877586"/>
              <a:gd name="connsiteX1540" fmla="*/ 637450 w 878157"/>
              <a:gd name="connsiteY1540" fmla="*/ 343691 h 877586"/>
              <a:gd name="connsiteX1541" fmla="*/ 634899 w 878157"/>
              <a:gd name="connsiteY1541" fmla="*/ 340560 h 877586"/>
              <a:gd name="connsiteX1542" fmla="*/ 634422 w 878157"/>
              <a:gd name="connsiteY1542" fmla="*/ 332700 h 877586"/>
              <a:gd name="connsiteX1543" fmla="*/ 639560 w 878157"/>
              <a:gd name="connsiteY1543" fmla="*/ 326372 h 877586"/>
              <a:gd name="connsiteX1544" fmla="*/ 639594 w 878157"/>
              <a:gd name="connsiteY1544" fmla="*/ 326338 h 877586"/>
              <a:gd name="connsiteX1545" fmla="*/ 647828 w 878157"/>
              <a:gd name="connsiteY1545" fmla="*/ 325385 h 877586"/>
              <a:gd name="connsiteX1546" fmla="*/ 362894 w 878157"/>
              <a:gd name="connsiteY1546" fmla="*/ 319838 h 877586"/>
              <a:gd name="connsiteX1547" fmla="*/ 371639 w 878157"/>
              <a:gd name="connsiteY1547" fmla="*/ 321914 h 877586"/>
              <a:gd name="connsiteX1548" fmla="*/ 369734 w 878157"/>
              <a:gd name="connsiteY1548" fmla="*/ 330488 h 877586"/>
              <a:gd name="connsiteX1549" fmla="*/ 361159 w 878157"/>
              <a:gd name="connsiteY1549" fmla="*/ 328651 h 877586"/>
              <a:gd name="connsiteX1550" fmla="*/ 362894 w 878157"/>
              <a:gd name="connsiteY1550" fmla="*/ 319838 h 877586"/>
              <a:gd name="connsiteX1551" fmla="*/ 86363 w 878157"/>
              <a:gd name="connsiteY1551" fmla="*/ 319326 h 877586"/>
              <a:gd name="connsiteX1552" fmla="*/ 86365 w 878157"/>
              <a:gd name="connsiteY1552" fmla="*/ 319328 h 877586"/>
              <a:gd name="connsiteX1553" fmla="*/ 86331 w 878157"/>
              <a:gd name="connsiteY1553" fmla="*/ 319328 h 877586"/>
              <a:gd name="connsiteX1554" fmla="*/ 582362 w 878157"/>
              <a:gd name="connsiteY1554" fmla="*/ 316367 h 877586"/>
              <a:gd name="connsiteX1555" fmla="*/ 588249 w 878157"/>
              <a:gd name="connsiteY1555" fmla="*/ 319532 h 877586"/>
              <a:gd name="connsiteX1556" fmla="*/ 590086 w 878157"/>
              <a:gd name="connsiteY1556" fmla="*/ 325929 h 877586"/>
              <a:gd name="connsiteX1557" fmla="*/ 586683 w 878157"/>
              <a:gd name="connsiteY1557" fmla="*/ 331543 h 877586"/>
              <a:gd name="connsiteX1558" fmla="*/ 580423 w 878157"/>
              <a:gd name="connsiteY1558" fmla="*/ 333176 h 877586"/>
              <a:gd name="connsiteX1559" fmla="*/ 574910 w 878157"/>
              <a:gd name="connsiteY1559" fmla="*/ 330216 h 877586"/>
              <a:gd name="connsiteX1560" fmla="*/ 573209 w 878157"/>
              <a:gd name="connsiteY1560" fmla="*/ 324227 h 877586"/>
              <a:gd name="connsiteX1561" fmla="*/ 576203 w 878157"/>
              <a:gd name="connsiteY1561" fmla="*/ 318443 h 877586"/>
              <a:gd name="connsiteX1562" fmla="*/ 576135 w 878157"/>
              <a:gd name="connsiteY1562" fmla="*/ 318443 h 877586"/>
              <a:gd name="connsiteX1563" fmla="*/ 582362 w 878157"/>
              <a:gd name="connsiteY1563" fmla="*/ 316367 h 877586"/>
              <a:gd name="connsiteX1564" fmla="*/ 840075 w 878157"/>
              <a:gd name="connsiteY1564" fmla="*/ 313986 h 877586"/>
              <a:gd name="connsiteX1565" fmla="*/ 840109 w 878157"/>
              <a:gd name="connsiteY1565" fmla="*/ 313986 h 877586"/>
              <a:gd name="connsiteX1566" fmla="*/ 864438 w 878157"/>
              <a:gd name="connsiteY1566" fmla="*/ 327664 h 877586"/>
              <a:gd name="connsiteX1567" fmla="*/ 849807 w 878157"/>
              <a:gd name="connsiteY1567" fmla="*/ 351482 h 877586"/>
              <a:gd name="connsiteX1568" fmla="*/ 826329 w 878157"/>
              <a:gd name="connsiteY1568" fmla="*/ 337600 h 877586"/>
              <a:gd name="connsiteX1569" fmla="*/ 840075 w 878157"/>
              <a:gd name="connsiteY1569" fmla="*/ 313986 h 877586"/>
              <a:gd name="connsiteX1570" fmla="*/ 499067 w 878157"/>
              <a:gd name="connsiteY1570" fmla="*/ 312897 h 877586"/>
              <a:gd name="connsiteX1571" fmla="*/ 503967 w 878157"/>
              <a:gd name="connsiteY1571" fmla="*/ 313305 h 877586"/>
              <a:gd name="connsiteX1572" fmla="*/ 505974 w 878157"/>
              <a:gd name="connsiteY1572" fmla="*/ 314904 h 877586"/>
              <a:gd name="connsiteX1573" fmla="*/ 507097 w 878157"/>
              <a:gd name="connsiteY1573" fmla="*/ 317116 h 877586"/>
              <a:gd name="connsiteX1574" fmla="*/ 506485 w 878157"/>
              <a:gd name="connsiteY1574" fmla="*/ 321914 h 877586"/>
              <a:gd name="connsiteX1575" fmla="*/ 502708 w 878157"/>
              <a:gd name="connsiteY1575" fmla="*/ 324908 h 877586"/>
              <a:gd name="connsiteX1576" fmla="*/ 500394 w 878157"/>
              <a:gd name="connsiteY1576" fmla="*/ 325146 h 877586"/>
              <a:gd name="connsiteX1577" fmla="*/ 498114 w 878157"/>
              <a:gd name="connsiteY1577" fmla="*/ 324534 h 877586"/>
              <a:gd name="connsiteX1578" fmla="*/ 495154 w 878157"/>
              <a:gd name="connsiteY1578" fmla="*/ 320961 h 877586"/>
              <a:gd name="connsiteX1579" fmla="*/ 495426 w 878157"/>
              <a:gd name="connsiteY1579" fmla="*/ 316163 h 877586"/>
              <a:gd name="connsiteX1580" fmla="*/ 495494 w 878157"/>
              <a:gd name="connsiteY1580" fmla="*/ 316197 h 877586"/>
              <a:gd name="connsiteX1581" fmla="*/ 499067 w 878157"/>
              <a:gd name="connsiteY1581" fmla="*/ 312897 h 877586"/>
              <a:gd name="connsiteX1582" fmla="*/ 389264 w 878157"/>
              <a:gd name="connsiteY1582" fmla="*/ 306603 h 877586"/>
              <a:gd name="connsiteX1583" fmla="*/ 394198 w 878157"/>
              <a:gd name="connsiteY1583" fmla="*/ 306807 h 877586"/>
              <a:gd name="connsiteX1584" fmla="*/ 397363 w 878157"/>
              <a:gd name="connsiteY1584" fmla="*/ 310448 h 877586"/>
              <a:gd name="connsiteX1585" fmla="*/ 397090 w 878157"/>
              <a:gd name="connsiteY1585" fmla="*/ 315279 h 877586"/>
              <a:gd name="connsiteX1586" fmla="*/ 393722 w 878157"/>
              <a:gd name="connsiteY1586" fmla="*/ 318444 h 877586"/>
              <a:gd name="connsiteX1587" fmla="*/ 385726 w 878157"/>
              <a:gd name="connsiteY1587" fmla="*/ 314837 h 877586"/>
              <a:gd name="connsiteX1588" fmla="*/ 389264 w 878157"/>
              <a:gd name="connsiteY1588" fmla="*/ 306603 h 877586"/>
              <a:gd name="connsiteX1589" fmla="*/ 130564 w 878157"/>
              <a:gd name="connsiteY1589" fmla="*/ 306364 h 877586"/>
              <a:gd name="connsiteX1590" fmla="*/ 142269 w 878157"/>
              <a:gd name="connsiteY1590" fmla="*/ 306602 h 877586"/>
              <a:gd name="connsiteX1591" fmla="*/ 150367 w 878157"/>
              <a:gd name="connsiteY1591" fmla="*/ 314871 h 877586"/>
              <a:gd name="connsiteX1592" fmla="*/ 150674 w 878157"/>
              <a:gd name="connsiteY1592" fmla="*/ 325997 h 877586"/>
              <a:gd name="connsiteX1593" fmla="*/ 131347 w 878157"/>
              <a:gd name="connsiteY1593" fmla="*/ 334538 h 877586"/>
              <a:gd name="connsiteX1594" fmla="*/ 122296 w 878157"/>
              <a:gd name="connsiteY1594" fmla="*/ 314905 h 877586"/>
              <a:gd name="connsiteX1595" fmla="*/ 130564 w 878157"/>
              <a:gd name="connsiteY1595" fmla="*/ 306364 h 877586"/>
              <a:gd name="connsiteX1596" fmla="*/ 440780 w 878157"/>
              <a:gd name="connsiteY1596" fmla="*/ 303846 h 877586"/>
              <a:gd name="connsiteX1597" fmla="*/ 440781 w 878157"/>
              <a:gd name="connsiteY1597" fmla="*/ 303847 h 877586"/>
              <a:gd name="connsiteX1598" fmla="*/ 440746 w 878157"/>
              <a:gd name="connsiteY1598" fmla="*/ 303880 h 877586"/>
              <a:gd name="connsiteX1599" fmla="*/ 304879 w 878157"/>
              <a:gd name="connsiteY1599" fmla="*/ 302893 h 877586"/>
              <a:gd name="connsiteX1600" fmla="*/ 316993 w 878157"/>
              <a:gd name="connsiteY1600" fmla="*/ 303199 h 877586"/>
              <a:gd name="connsiteX1601" fmla="*/ 316891 w 878157"/>
              <a:gd name="connsiteY1601" fmla="*/ 315074 h 877586"/>
              <a:gd name="connsiteX1602" fmla="*/ 305050 w 878157"/>
              <a:gd name="connsiteY1602" fmla="*/ 315074 h 877586"/>
              <a:gd name="connsiteX1603" fmla="*/ 305050 w 878157"/>
              <a:gd name="connsiteY1603" fmla="*/ 315040 h 877586"/>
              <a:gd name="connsiteX1604" fmla="*/ 304879 w 878157"/>
              <a:gd name="connsiteY1604" fmla="*/ 302893 h 877586"/>
              <a:gd name="connsiteX1605" fmla="*/ 476507 w 878157"/>
              <a:gd name="connsiteY1605" fmla="*/ 302553 h 877586"/>
              <a:gd name="connsiteX1606" fmla="*/ 480386 w 878157"/>
              <a:gd name="connsiteY1606" fmla="*/ 305582 h 877586"/>
              <a:gd name="connsiteX1607" fmla="*/ 480795 w 878157"/>
              <a:gd name="connsiteY1607" fmla="*/ 310447 h 877586"/>
              <a:gd name="connsiteX1608" fmla="*/ 477732 w 878157"/>
              <a:gd name="connsiteY1608" fmla="*/ 314156 h 877586"/>
              <a:gd name="connsiteX1609" fmla="*/ 473139 w 878157"/>
              <a:gd name="connsiteY1609" fmla="*/ 314769 h 877586"/>
              <a:gd name="connsiteX1610" fmla="*/ 469498 w 878157"/>
              <a:gd name="connsiteY1610" fmla="*/ 311911 h 877586"/>
              <a:gd name="connsiteX1611" fmla="*/ 468749 w 878157"/>
              <a:gd name="connsiteY1611" fmla="*/ 307147 h 877586"/>
              <a:gd name="connsiteX1612" fmla="*/ 468783 w 878157"/>
              <a:gd name="connsiteY1612" fmla="*/ 307147 h 877586"/>
              <a:gd name="connsiteX1613" fmla="*/ 471608 w 878157"/>
              <a:gd name="connsiteY1613" fmla="*/ 303200 h 877586"/>
              <a:gd name="connsiteX1614" fmla="*/ 476507 w 878157"/>
              <a:gd name="connsiteY1614" fmla="*/ 302553 h 877586"/>
              <a:gd name="connsiteX1615" fmla="*/ 690974 w 878157"/>
              <a:gd name="connsiteY1615" fmla="*/ 301941 h 877586"/>
              <a:gd name="connsiteX1616" fmla="*/ 698664 w 878157"/>
              <a:gd name="connsiteY1616" fmla="*/ 308542 h 877586"/>
              <a:gd name="connsiteX1617" fmla="*/ 700093 w 878157"/>
              <a:gd name="connsiteY1617" fmla="*/ 313646 h 877586"/>
              <a:gd name="connsiteX1618" fmla="*/ 699310 w 878157"/>
              <a:gd name="connsiteY1618" fmla="*/ 318682 h 877586"/>
              <a:gd name="connsiteX1619" fmla="*/ 692505 w 878157"/>
              <a:gd name="connsiteY1619" fmla="*/ 325963 h 877586"/>
              <a:gd name="connsiteX1620" fmla="*/ 682603 w 878157"/>
              <a:gd name="connsiteY1620" fmla="*/ 326406 h 877586"/>
              <a:gd name="connsiteX1621" fmla="*/ 678486 w 878157"/>
              <a:gd name="connsiteY1621" fmla="*/ 324024 h 877586"/>
              <a:gd name="connsiteX1622" fmla="*/ 675424 w 878157"/>
              <a:gd name="connsiteY1622" fmla="*/ 320247 h 877586"/>
              <a:gd name="connsiteX1623" fmla="*/ 674845 w 878157"/>
              <a:gd name="connsiteY1623" fmla="*/ 310754 h 877586"/>
              <a:gd name="connsiteX1624" fmla="*/ 681038 w 878157"/>
              <a:gd name="connsiteY1624" fmla="*/ 303098 h 877586"/>
              <a:gd name="connsiteX1625" fmla="*/ 690974 w 878157"/>
              <a:gd name="connsiteY1625" fmla="*/ 301941 h 877586"/>
              <a:gd name="connsiteX1626" fmla="*/ 245028 w 878157"/>
              <a:gd name="connsiteY1626" fmla="*/ 301771 h 877586"/>
              <a:gd name="connsiteX1627" fmla="*/ 253059 w 878157"/>
              <a:gd name="connsiteY1627" fmla="*/ 303642 h 877586"/>
              <a:gd name="connsiteX1628" fmla="*/ 257482 w 878157"/>
              <a:gd name="connsiteY1628" fmla="*/ 310584 h 877586"/>
              <a:gd name="connsiteX1629" fmla="*/ 256019 w 878157"/>
              <a:gd name="connsiteY1629" fmla="*/ 318307 h 877586"/>
              <a:gd name="connsiteX1630" fmla="*/ 249486 w 878157"/>
              <a:gd name="connsiteY1630" fmla="*/ 322663 h 877586"/>
              <a:gd name="connsiteX1631" fmla="*/ 241388 w 878157"/>
              <a:gd name="connsiteY1631" fmla="*/ 321336 h 877586"/>
              <a:gd name="connsiteX1632" fmla="*/ 241388 w 878157"/>
              <a:gd name="connsiteY1632" fmla="*/ 321370 h 877586"/>
              <a:gd name="connsiteX1633" fmla="*/ 236488 w 878157"/>
              <a:gd name="connsiteY1633" fmla="*/ 314701 h 877586"/>
              <a:gd name="connsiteX1634" fmla="*/ 238019 w 878157"/>
              <a:gd name="connsiteY1634" fmla="*/ 306432 h 877586"/>
              <a:gd name="connsiteX1635" fmla="*/ 245028 w 878157"/>
              <a:gd name="connsiteY1635" fmla="*/ 301771 h 877586"/>
              <a:gd name="connsiteX1636" fmla="*/ 417846 w 878157"/>
              <a:gd name="connsiteY1636" fmla="*/ 299083 h 877586"/>
              <a:gd name="connsiteX1637" fmla="*/ 424958 w 878157"/>
              <a:gd name="connsiteY1637" fmla="*/ 304561 h 877586"/>
              <a:gd name="connsiteX1638" fmla="*/ 419718 w 878157"/>
              <a:gd name="connsiteY1638" fmla="*/ 311604 h 877586"/>
              <a:gd name="connsiteX1639" fmla="*/ 412640 w 878157"/>
              <a:gd name="connsiteY1639" fmla="*/ 306432 h 877586"/>
              <a:gd name="connsiteX1640" fmla="*/ 412675 w 878157"/>
              <a:gd name="connsiteY1640" fmla="*/ 306432 h 877586"/>
              <a:gd name="connsiteX1641" fmla="*/ 417846 w 878157"/>
              <a:gd name="connsiteY1641" fmla="*/ 299083 h 877586"/>
              <a:gd name="connsiteX1642" fmla="*/ 447347 w 878157"/>
              <a:gd name="connsiteY1642" fmla="*/ 297755 h 877586"/>
              <a:gd name="connsiteX1643" fmla="*/ 453200 w 878157"/>
              <a:gd name="connsiteY1643" fmla="*/ 304561 h 877586"/>
              <a:gd name="connsiteX1644" fmla="*/ 446632 w 878157"/>
              <a:gd name="connsiteY1644" fmla="*/ 310379 h 877586"/>
              <a:gd name="connsiteX1645" fmla="*/ 440781 w 878157"/>
              <a:gd name="connsiteY1645" fmla="*/ 303847 h 877586"/>
              <a:gd name="connsiteX1646" fmla="*/ 560178 w 878157"/>
              <a:gd name="connsiteY1646" fmla="*/ 291120 h 877586"/>
              <a:gd name="connsiteX1647" fmla="*/ 561131 w 878157"/>
              <a:gd name="connsiteY1647" fmla="*/ 303233 h 877586"/>
              <a:gd name="connsiteX1648" fmla="*/ 549323 w 878157"/>
              <a:gd name="connsiteY1648" fmla="*/ 304356 h 877586"/>
              <a:gd name="connsiteX1649" fmla="*/ 548133 w 878157"/>
              <a:gd name="connsiteY1649" fmla="*/ 292549 h 877586"/>
              <a:gd name="connsiteX1650" fmla="*/ 560178 w 878157"/>
              <a:gd name="connsiteY1650" fmla="*/ 291120 h 877586"/>
              <a:gd name="connsiteX1651" fmla="*/ 85446 w 878157"/>
              <a:gd name="connsiteY1651" fmla="*/ 287072 h 877586"/>
              <a:gd name="connsiteX1652" fmla="*/ 98852 w 878157"/>
              <a:gd name="connsiteY1652" fmla="*/ 287344 h 877586"/>
              <a:gd name="connsiteX1653" fmla="*/ 108107 w 878157"/>
              <a:gd name="connsiteY1653" fmla="*/ 296803 h 877586"/>
              <a:gd name="connsiteX1654" fmla="*/ 108482 w 878157"/>
              <a:gd name="connsiteY1654" fmla="*/ 309563 h 877586"/>
              <a:gd name="connsiteX1655" fmla="*/ 99576 w 878157"/>
              <a:gd name="connsiteY1655" fmla="*/ 318695 h 877586"/>
              <a:gd name="connsiteX1656" fmla="*/ 86363 w 878157"/>
              <a:gd name="connsiteY1656" fmla="*/ 319326 h 877586"/>
              <a:gd name="connsiteX1657" fmla="*/ 76327 w 878157"/>
              <a:gd name="connsiteY1657" fmla="*/ 310430 h 877586"/>
              <a:gd name="connsiteX1658" fmla="*/ 75987 w 878157"/>
              <a:gd name="connsiteY1658" fmla="*/ 296837 h 877586"/>
              <a:gd name="connsiteX1659" fmla="*/ 85446 w 878157"/>
              <a:gd name="connsiteY1659" fmla="*/ 287072 h 877586"/>
              <a:gd name="connsiteX1660" fmla="*/ 619655 w 878157"/>
              <a:gd name="connsiteY1660" fmla="*/ 284486 h 877586"/>
              <a:gd name="connsiteX1661" fmla="*/ 627073 w 878157"/>
              <a:gd name="connsiteY1661" fmla="*/ 288467 h 877586"/>
              <a:gd name="connsiteX1662" fmla="*/ 629387 w 878157"/>
              <a:gd name="connsiteY1662" fmla="*/ 296531 h 877586"/>
              <a:gd name="connsiteX1663" fmla="*/ 625099 w 878157"/>
              <a:gd name="connsiteY1663" fmla="*/ 303642 h 877586"/>
              <a:gd name="connsiteX1664" fmla="*/ 617205 w 878157"/>
              <a:gd name="connsiteY1664" fmla="*/ 305684 h 877586"/>
              <a:gd name="connsiteX1665" fmla="*/ 610264 w 878157"/>
              <a:gd name="connsiteY1665" fmla="*/ 301941 h 877586"/>
              <a:gd name="connsiteX1666" fmla="*/ 608086 w 878157"/>
              <a:gd name="connsiteY1666" fmla="*/ 294387 h 877586"/>
              <a:gd name="connsiteX1667" fmla="*/ 611829 w 878157"/>
              <a:gd name="connsiteY1667" fmla="*/ 287072 h 877586"/>
              <a:gd name="connsiteX1668" fmla="*/ 611829 w 878157"/>
              <a:gd name="connsiteY1668" fmla="*/ 287106 h 877586"/>
              <a:gd name="connsiteX1669" fmla="*/ 619655 w 878157"/>
              <a:gd name="connsiteY1669" fmla="*/ 284486 h 877586"/>
              <a:gd name="connsiteX1670" fmla="*/ 734085 w 878157"/>
              <a:gd name="connsiteY1670" fmla="*/ 278530 h 877586"/>
              <a:gd name="connsiteX1671" fmla="*/ 743068 w 878157"/>
              <a:gd name="connsiteY1671" fmla="*/ 286254 h 877586"/>
              <a:gd name="connsiteX1672" fmla="*/ 744735 w 878157"/>
              <a:gd name="connsiteY1672" fmla="*/ 292209 h 877586"/>
              <a:gd name="connsiteX1673" fmla="*/ 743816 w 878157"/>
              <a:gd name="connsiteY1673" fmla="*/ 298095 h 877586"/>
              <a:gd name="connsiteX1674" fmla="*/ 735854 w 878157"/>
              <a:gd name="connsiteY1674" fmla="*/ 306602 h 877586"/>
              <a:gd name="connsiteX1675" fmla="*/ 724285 w 878157"/>
              <a:gd name="connsiteY1675" fmla="*/ 307112 h 877586"/>
              <a:gd name="connsiteX1676" fmla="*/ 719454 w 878157"/>
              <a:gd name="connsiteY1676" fmla="*/ 304322 h 877586"/>
              <a:gd name="connsiteX1677" fmla="*/ 715847 w 878157"/>
              <a:gd name="connsiteY1677" fmla="*/ 299899 h 877586"/>
              <a:gd name="connsiteX1678" fmla="*/ 715166 w 878157"/>
              <a:gd name="connsiteY1678" fmla="*/ 288772 h 877586"/>
              <a:gd name="connsiteX1679" fmla="*/ 722448 w 878157"/>
              <a:gd name="connsiteY1679" fmla="*/ 279823 h 877586"/>
              <a:gd name="connsiteX1680" fmla="*/ 722448 w 878157"/>
              <a:gd name="connsiteY1680" fmla="*/ 279857 h 877586"/>
              <a:gd name="connsiteX1681" fmla="*/ 734085 w 878157"/>
              <a:gd name="connsiteY1681" fmla="*/ 278530 h 877586"/>
              <a:gd name="connsiteX1682" fmla="*/ 336048 w 878157"/>
              <a:gd name="connsiteY1682" fmla="*/ 277986 h 877586"/>
              <a:gd name="connsiteX1683" fmla="*/ 347855 w 878157"/>
              <a:gd name="connsiteY1683" fmla="*/ 280811 h 877586"/>
              <a:gd name="connsiteX1684" fmla="*/ 345303 w 878157"/>
              <a:gd name="connsiteY1684" fmla="*/ 292379 h 877586"/>
              <a:gd name="connsiteX1685" fmla="*/ 333700 w 878157"/>
              <a:gd name="connsiteY1685" fmla="*/ 289895 h 877586"/>
              <a:gd name="connsiteX1686" fmla="*/ 336048 w 878157"/>
              <a:gd name="connsiteY1686" fmla="*/ 277986 h 877586"/>
              <a:gd name="connsiteX1687" fmla="*/ 205013 w 878157"/>
              <a:gd name="connsiteY1687" fmla="*/ 273495 h 877586"/>
              <a:gd name="connsiteX1688" fmla="*/ 214711 w 878157"/>
              <a:gd name="connsiteY1688" fmla="*/ 275741 h 877586"/>
              <a:gd name="connsiteX1689" fmla="*/ 220053 w 878157"/>
              <a:gd name="connsiteY1689" fmla="*/ 284111 h 877586"/>
              <a:gd name="connsiteX1690" fmla="*/ 218283 w 878157"/>
              <a:gd name="connsiteY1690" fmla="*/ 293434 h 877586"/>
              <a:gd name="connsiteX1691" fmla="*/ 210389 w 878157"/>
              <a:gd name="connsiteY1691" fmla="*/ 298708 h 877586"/>
              <a:gd name="connsiteX1692" fmla="*/ 200624 w 878157"/>
              <a:gd name="connsiteY1692" fmla="*/ 297109 h 877586"/>
              <a:gd name="connsiteX1693" fmla="*/ 200590 w 878157"/>
              <a:gd name="connsiteY1693" fmla="*/ 297109 h 877586"/>
              <a:gd name="connsiteX1694" fmla="*/ 194669 w 878157"/>
              <a:gd name="connsiteY1694" fmla="*/ 289079 h 877586"/>
              <a:gd name="connsiteX1695" fmla="*/ 196541 w 878157"/>
              <a:gd name="connsiteY1695" fmla="*/ 279109 h 877586"/>
              <a:gd name="connsiteX1696" fmla="*/ 205013 w 878157"/>
              <a:gd name="connsiteY1696" fmla="*/ 273495 h 877586"/>
              <a:gd name="connsiteX1697" fmla="*/ 520231 w 878157"/>
              <a:gd name="connsiteY1697" fmla="*/ 268595 h 877586"/>
              <a:gd name="connsiteX1698" fmla="*/ 526866 w 878157"/>
              <a:gd name="connsiteY1698" fmla="*/ 269140 h 877586"/>
              <a:gd name="connsiteX1699" fmla="*/ 529588 w 878157"/>
              <a:gd name="connsiteY1699" fmla="*/ 271283 h 877586"/>
              <a:gd name="connsiteX1700" fmla="*/ 531119 w 878157"/>
              <a:gd name="connsiteY1700" fmla="*/ 274278 h 877586"/>
              <a:gd name="connsiteX1701" fmla="*/ 530303 w 878157"/>
              <a:gd name="connsiteY1701" fmla="*/ 280777 h 877586"/>
              <a:gd name="connsiteX1702" fmla="*/ 525199 w 878157"/>
              <a:gd name="connsiteY1702" fmla="*/ 284826 h 877586"/>
              <a:gd name="connsiteX1703" fmla="*/ 522069 w 878157"/>
              <a:gd name="connsiteY1703" fmla="*/ 285166 h 877586"/>
              <a:gd name="connsiteX1704" fmla="*/ 518972 w 878157"/>
              <a:gd name="connsiteY1704" fmla="*/ 284349 h 877586"/>
              <a:gd name="connsiteX1705" fmla="*/ 514991 w 878157"/>
              <a:gd name="connsiteY1705" fmla="*/ 279518 h 877586"/>
              <a:gd name="connsiteX1706" fmla="*/ 515365 w 878157"/>
              <a:gd name="connsiteY1706" fmla="*/ 273053 h 877586"/>
              <a:gd name="connsiteX1707" fmla="*/ 520231 w 878157"/>
              <a:gd name="connsiteY1707" fmla="*/ 268595 h 877586"/>
              <a:gd name="connsiteX1708" fmla="*/ 40396 w 878157"/>
              <a:gd name="connsiteY1708" fmla="*/ 267676 h 877586"/>
              <a:gd name="connsiteX1709" fmla="*/ 55537 w 878157"/>
              <a:gd name="connsiteY1709" fmla="*/ 268016 h 877586"/>
              <a:gd name="connsiteX1710" fmla="*/ 65983 w 878157"/>
              <a:gd name="connsiteY1710" fmla="*/ 278667 h 877586"/>
              <a:gd name="connsiteX1711" fmla="*/ 66392 w 878157"/>
              <a:gd name="connsiteY1711" fmla="*/ 293026 h 877586"/>
              <a:gd name="connsiteX1712" fmla="*/ 41417 w 878157"/>
              <a:gd name="connsiteY1712" fmla="*/ 304050 h 877586"/>
              <a:gd name="connsiteX1713" fmla="*/ 41417 w 878157"/>
              <a:gd name="connsiteY1713" fmla="*/ 304084 h 877586"/>
              <a:gd name="connsiteX1714" fmla="*/ 29712 w 878157"/>
              <a:gd name="connsiteY1714" fmla="*/ 278701 h 877586"/>
              <a:gd name="connsiteX1715" fmla="*/ 40396 w 878157"/>
              <a:gd name="connsiteY1715" fmla="*/ 267676 h 877586"/>
              <a:gd name="connsiteX1716" fmla="*/ 269969 w 878157"/>
              <a:gd name="connsiteY1716" fmla="*/ 267540 h 877586"/>
              <a:gd name="connsiteX1717" fmla="*/ 285246 w 878157"/>
              <a:gd name="connsiteY1717" fmla="*/ 267914 h 877586"/>
              <a:gd name="connsiteX1718" fmla="*/ 285110 w 878157"/>
              <a:gd name="connsiteY1718" fmla="*/ 282852 h 877586"/>
              <a:gd name="connsiteX1719" fmla="*/ 270173 w 878157"/>
              <a:gd name="connsiteY1719" fmla="*/ 282818 h 877586"/>
              <a:gd name="connsiteX1720" fmla="*/ 270173 w 878157"/>
              <a:gd name="connsiteY1720" fmla="*/ 282852 h 877586"/>
              <a:gd name="connsiteX1721" fmla="*/ 269969 w 878157"/>
              <a:gd name="connsiteY1721" fmla="*/ 267540 h 877586"/>
              <a:gd name="connsiteX1722" fmla="*/ 371741 w 878157"/>
              <a:gd name="connsiteY1722" fmla="*/ 260021 h 877586"/>
              <a:gd name="connsiteX1723" fmla="*/ 378410 w 878157"/>
              <a:gd name="connsiteY1723" fmla="*/ 260327 h 877586"/>
              <a:gd name="connsiteX1724" fmla="*/ 382698 w 878157"/>
              <a:gd name="connsiteY1724" fmla="*/ 265261 h 877586"/>
              <a:gd name="connsiteX1725" fmla="*/ 382323 w 878157"/>
              <a:gd name="connsiteY1725" fmla="*/ 271794 h 877586"/>
              <a:gd name="connsiteX1726" fmla="*/ 377798 w 878157"/>
              <a:gd name="connsiteY1726" fmla="*/ 276047 h 877586"/>
              <a:gd name="connsiteX1727" fmla="*/ 366978 w 878157"/>
              <a:gd name="connsiteY1727" fmla="*/ 271181 h 877586"/>
              <a:gd name="connsiteX1728" fmla="*/ 366944 w 878157"/>
              <a:gd name="connsiteY1728" fmla="*/ 271181 h 877586"/>
              <a:gd name="connsiteX1729" fmla="*/ 371741 w 878157"/>
              <a:gd name="connsiteY1729" fmla="*/ 260021 h 877586"/>
              <a:gd name="connsiteX1730" fmla="*/ 403386 w 878157"/>
              <a:gd name="connsiteY1730" fmla="*/ 259851 h 877586"/>
              <a:gd name="connsiteX1731" fmla="*/ 403402 w 878157"/>
              <a:gd name="connsiteY1731" fmla="*/ 259862 h 877586"/>
              <a:gd name="connsiteX1732" fmla="*/ 403386 w 878157"/>
              <a:gd name="connsiteY1732" fmla="*/ 259885 h 877586"/>
              <a:gd name="connsiteX1733" fmla="*/ 777195 w 878157"/>
              <a:gd name="connsiteY1733" fmla="*/ 255120 h 877586"/>
              <a:gd name="connsiteX1734" fmla="*/ 787505 w 878157"/>
              <a:gd name="connsiteY1734" fmla="*/ 264001 h 877586"/>
              <a:gd name="connsiteX1735" fmla="*/ 789444 w 878157"/>
              <a:gd name="connsiteY1735" fmla="*/ 270840 h 877586"/>
              <a:gd name="connsiteX1736" fmla="*/ 788390 w 878157"/>
              <a:gd name="connsiteY1736" fmla="*/ 277612 h 877586"/>
              <a:gd name="connsiteX1737" fmla="*/ 779271 w 878157"/>
              <a:gd name="connsiteY1737" fmla="*/ 287377 h 877586"/>
              <a:gd name="connsiteX1738" fmla="*/ 766000 w 878157"/>
              <a:gd name="connsiteY1738" fmla="*/ 287955 h 877586"/>
              <a:gd name="connsiteX1739" fmla="*/ 760454 w 878157"/>
              <a:gd name="connsiteY1739" fmla="*/ 284757 h 877586"/>
              <a:gd name="connsiteX1740" fmla="*/ 756337 w 878157"/>
              <a:gd name="connsiteY1740" fmla="*/ 279687 h 877586"/>
              <a:gd name="connsiteX1741" fmla="*/ 755554 w 878157"/>
              <a:gd name="connsiteY1741" fmla="*/ 266927 h 877586"/>
              <a:gd name="connsiteX1742" fmla="*/ 763891 w 878157"/>
              <a:gd name="connsiteY1742" fmla="*/ 256651 h 877586"/>
              <a:gd name="connsiteX1743" fmla="*/ 763857 w 878157"/>
              <a:gd name="connsiteY1743" fmla="*/ 256651 h 877586"/>
              <a:gd name="connsiteX1744" fmla="*/ 777195 w 878157"/>
              <a:gd name="connsiteY1744" fmla="*/ 255120 h 877586"/>
              <a:gd name="connsiteX1745" fmla="*/ 489675 w 878157"/>
              <a:gd name="connsiteY1745" fmla="*/ 254610 h 877586"/>
              <a:gd name="connsiteX1746" fmla="*/ 494915 w 878157"/>
              <a:gd name="connsiteY1746" fmla="*/ 258693 h 877586"/>
              <a:gd name="connsiteX1747" fmla="*/ 495459 w 878157"/>
              <a:gd name="connsiteY1747" fmla="*/ 265260 h 877586"/>
              <a:gd name="connsiteX1748" fmla="*/ 491342 w 878157"/>
              <a:gd name="connsiteY1748" fmla="*/ 270262 h 877586"/>
              <a:gd name="connsiteX1749" fmla="*/ 485150 w 878157"/>
              <a:gd name="connsiteY1749" fmla="*/ 271113 h 877586"/>
              <a:gd name="connsiteX1750" fmla="*/ 480250 w 878157"/>
              <a:gd name="connsiteY1750" fmla="*/ 267268 h 877586"/>
              <a:gd name="connsiteX1751" fmla="*/ 479263 w 878157"/>
              <a:gd name="connsiteY1751" fmla="*/ 260837 h 877586"/>
              <a:gd name="connsiteX1752" fmla="*/ 479229 w 878157"/>
              <a:gd name="connsiteY1752" fmla="*/ 260837 h 877586"/>
              <a:gd name="connsiteX1753" fmla="*/ 483040 w 878157"/>
              <a:gd name="connsiteY1753" fmla="*/ 255495 h 877586"/>
              <a:gd name="connsiteX1754" fmla="*/ 489675 w 878157"/>
              <a:gd name="connsiteY1754" fmla="*/ 254610 h 877586"/>
              <a:gd name="connsiteX1755" fmla="*/ 591719 w 878157"/>
              <a:gd name="connsiteY1755" fmla="*/ 252705 h 877586"/>
              <a:gd name="connsiteX1756" fmla="*/ 592910 w 878157"/>
              <a:gd name="connsiteY1756" fmla="*/ 267948 h 877586"/>
              <a:gd name="connsiteX1757" fmla="*/ 578041 w 878157"/>
              <a:gd name="connsiteY1757" fmla="*/ 269343 h 877586"/>
              <a:gd name="connsiteX1758" fmla="*/ 576544 w 878157"/>
              <a:gd name="connsiteY1758" fmla="*/ 254474 h 877586"/>
              <a:gd name="connsiteX1759" fmla="*/ 591719 w 878157"/>
              <a:gd name="connsiteY1759" fmla="*/ 252705 h 877586"/>
              <a:gd name="connsiteX1760" fmla="*/ 656948 w 878157"/>
              <a:gd name="connsiteY1760" fmla="*/ 252671 h 877586"/>
              <a:gd name="connsiteX1761" fmla="*/ 665897 w 878157"/>
              <a:gd name="connsiteY1761" fmla="*/ 257502 h 877586"/>
              <a:gd name="connsiteX1762" fmla="*/ 668687 w 878157"/>
              <a:gd name="connsiteY1762" fmla="*/ 267234 h 877586"/>
              <a:gd name="connsiteX1763" fmla="*/ 663515 w 878157"/>
              <a:gd name="connsiteY1763" fmla="*/ 275808 h 877586"/>
              <a:gd name="connsiteX1764" fmla="*/ 653988 w 878157"/>
              <a:gd name="connsiteY1764" fmla="*/ 278258 h 877586"/>
              <a:gd name="connsiteX1765" fmla="*/ 645617 w 878157"/>
              <a:gd name="connsiteY1765" fmla="*/ 273767 h 877586"/>
              <a:gd name="connsiteX1766" fmla="*/ 642997 w 878157"/>
              <a:gd name="connsiteY1766" fmla="*/ 264648 h 877586"/>
              <a:gd name="connsiteX1767" fmla="*/ 647523 w 878157"/>
              <a:gd name="connsiteY1767" fmla="*/ 255835 h 877586"/>
              <a:gd name="connsiteX1768" fmla="*/ 647489 w 878157"/>
              <a:gd name="connsiteY1768" fmla="*/ 255801 h 877586"/>
              <a:gd name="connsiteX1769" fmla="*/ 656948 w 878157"/>
              <a:gd name="connsiteY1769" fmla="*/ 252671 h 877586"/>
              <a:gd name="connsiteX1770" fmla="*/ 410395 w 878157"/>
              <a:gd name="connsiteY1770" fmla="*/ 249949 h 877586"/>
              <a:gd name="connsiteX1771" fmla="*/ 420024 w 878157"/>
              <a:gd name="connsiteY1771" fmla="*/ 257333 h 877586"/>
              <a:gd name="connsiteX1772" fmla="*/ 412947 w 878157"/>
              <a:gd name="connsiteY1772" fmla="*/ 266860 h 877586"/>
              <a:gd name="connsiteX1773" fmla="*/ 403402 w 878157"/>
              <a:gd name="connsiteY1773" fmla="*/ 259862 h 877586"/>
              <a:gd name="connsiteX1774" fmla="*/ 450273 w 878157"/>
              <a:gd name="connsiteY1774" fmla="*/ 248146 h 877586"/>
              <a:gd name="connsiteX1775" fmla="*/ 458167 w 878157"/>
              <a:gd name="connsiteY1775" fmla="*/ 257333 h 877586"/>
              <a:gd name="connsiteX1776" fmla="*/ 449286 w 878157"/>
              <a:gd name="connsiteY1776" fmla="*/ 265227 h 877586"/>
              <a:gd name="connsiteX1777" fmla="*/ 441358 w 878157"/>
              <a:gd name="connsiteY1777" fmla="*/ 256414 h 877586"/>
              <a:gd name="connsiteX1778" fmla="*/ 450273 w 878157"/>
              <a:gd name="connsiteY1778" fmla="*/ 248146 h 877586"/>
              <a:gd name="connsiteX1779" fmla="*/ 164931 w 878157"/>
              <a:gd name="connsiteY1779" fmla="*/ 245219 h 877586"/>
              <a:gd name="connsiteX1780" fmla="*/ 176262 w 878157"/>
              <a:gd name="connsiteY1780" fmla="*/ 247873 h 877586"/>
              <a:gd name="connsiteX1781" fmla="*/ 182522 w 878157"/>
              <a:gd name="connsiteY1781" fmla="*/ 257672 h 877586"/>
              <a:gd name="connsiteX1782" fmla="*/ 180447 w 878157"/>
              <a:gd name="connsiteY1782" fmla="*/ 268561 h 877586"/>
              <a:gd name="connsiteX1783" fmla="*/ 171192 w 878157"/>
              <a:gd name="connsiteY1783" fmla="*/ 274719 h 877586"/>
              <a:gd name="connsiteX1784" fmla="*/ 159759 w 878157"/>
              <a:gd name="connsiteY1784" fmla="*/ 272848 h 877586"/>
              <a:gd name="connsiteX1785" fmla="*/ 152818 w 878157"/>
              <a:gd name="connsiteY1785" fmla="*/ 263457 h 877586"/>
              <a:gd name="connsiteX1786" fmla="*/ 154995 w 878157"/>
              <a:gd name="connsiteY1786" fmla="*/ 251786 h 877586"/>
              <a:gd name="connsiteX1787" fmla="*/ 164931 w 878157"/>
              <a:gd name="connsiteY1787" fmla="*/ 245219 h 877586"/>
              <a:gd name="connsiteX1788" fmla="*/ 317499 w 878157"/>
              <a:gd name="connsiteY1788" fmla="*/ 234688 h 877586"/>
              <a:gd name="connsiteX1789" fmla="*/ 324104 w 878157"/>
              <a:gd name="connsiteY1789" fmla="*/ 239673 h 877586"/>
              <a:gd name="connsiteX1790" fmla="*/ 320872 w 878157"/>
              <a:gd name="connsiteY1790" fmla="*/ 254270 h 877586"/>
              <a:gd name="connsiteX1791" fmla="*/ 306275 w 878157"/>
              <a:gd name="connsiteY1791" fmla="*/ 251139 h 877586"/>
              <a:gd name="connsiteX1792" fmla="*/ 309235 w 878157"/>
              <a:gd name="connsiteY1792" fmla="*/ 236134 h 877586"/>
              <a:gd name="connsiteX1793" fmla="*/ 317499 w 878157"/>
              <a:gd name="connsiteY1793" fmla="*/ 234688 h 877586"/>
              <a:gd name="connsiteX1794" fmla="*/ 820306 w 878157"/>
              <a:gd name="connsiteY1794" fmla="*/ 231677 h 877586"/>
              <a:gd name="connsiteX1795" fmla="*/ 831943 w 878157"/>
              <a:gd name="connsiteY1795" fmla="*/ 241680 h 877586"/>
              <a:gd name="connsiteX1796" fmla="*/ 834121 w 878157"/>
              <a:gd name="connsiteY1796" fmla="*/ 249404 h 877586"/>
              <a:gd name="connsiteX1797" fmla="*/ 832930 w 878157"/>
              <a:gd name="connsiteY1797" fmla="*/ 257026 h 877586"/>
              <a:gd name="connsiteX1798" fmla="*/ 822620 w 878157"/>
              <a:gd name="connsiteY1798" fmla="*/ 268051 h 877586"/>
              <a:gd name="connsiteX1799" fmla="*/ 807649 w 878157"/>
              <a:gd name="connsiteY1799" fmla="*/ 268731 h 877586"/>
              <a:gd name="connsiteX1800" fmla="*/ 801388 w 878157"/>
              <a:gd name="connsiteY1800" fmla="*/ 265124 h 877586"/>
              <a:gd name="connsiteX1801" fmla="*/ 796726 w 878157"/>
              <a:gd name="connsiteY1801" fmla="*/ 259374 h 877586"/>
              <a:gd name="connsiteX1802" fmla="*/ 795842 w 878157"/>
              <a:gd name="connsiteY1802" fmla="*/ 245015 h 877586"/>
              <a:gd name="connsiteX1803" fmla="*/ 805233 w 878157"/>
              <a:gd name="connsiteY1803" fmla="*/ 233446 h 877586"/>
              <a:gd name="connsiteX1804" fmla="*/ 805267 w 878157"/>
              <a:gd name="connsiteY1804" fmla="*/ 233412 h 877586"/>
              <a:gd name="connsiteX1805" fmla="*/ 820306 w 878157"/>
              <a:gd name="connsiteY1805" fmla="*/ 231677 h 877586"/>
              <a:gd name="connsiteX1806" fmla="*/ 244463 w 878157"/>
              <a:gd name="connsiteY1806" fmla="*/ 228457 h 877586"/>
              <a:gd name="connsiteX1807" fmla="*/ 253467 w 878157"/>
              <a:gd name="connsiteY1807" fmla="*/ 232663 h 877586"/>
              <a:gd name="connsiteX1808" fmla="*/ 253296 w 878157"/>
              <a:gd name="connsiteY1808" fmla="*/ 250697 h 877586"/>
              <a:gd name="connsiteX1809" fmla="*/ 235263 w 878157"/>
              <a:gd name="connsiteY1809" fmla="*/ 250663 h 877586"/>
              <a:gd name="connsiteX1810" fmla="*/ 235263 w 878157"/>
              <a:gd name="connsiteY1810" fmla="*/ 250629 h 877586"/>
              <a:gd name="connsiteX1811" fmla="*/ 235024 w 878157"/>
              <a:gd name="connsiteY1811" fmla="*/ 232187 h 877586"/>
              <a:gd name="connsiteX1812" fmla="*/ 244463 w 878157"/>
              <a:gd name="connsiteY1812" fmla="*/ 228457 h 877586"/>
              <a:gd name="connsiteX1813" fmla="*/ 541327 w 878157"/>
              <a:gd name="connsiteY1813" fmla="*/ 224327 h 877586"/>
              <a:gd name="connsiteX1814" fmla="*/ 549697 w 878157"/>
              <a:gd name="connsiteY1814" fmla="*/ 225008 h 877586"/>
              <a:gd name="connsiteX1815" fmla="*/ 553134 w 878157"/>
              <a:gd name="connsiteY1815" fmla="*/ 227730 h 877586"/>
              <a:gd name="connsiteX1816" fmla="*/ 555074 w 878157"/>
              <a:gd name="connsiteY1816" fmla="*/ 231473 h 877586"/>
              <a:gd name="connsiteX1817" fmla="*/ 554053 w 878157"/>
              <a:gd name="connsiteY1817" fmla="*/ 239673 h 877586"/>
              <a:gd name="connsiteX1818" fmla="*/ 547622 w 878157"/>
              <a:gd name="connsiteY1818" fmla="*/ 244777 h 877586"/>
              <a:gd name="connsiteX1819" fmla="*/ 543675 w 878157"/>
              <a:gd name="connsiteY1819" fmla="*/ 245185 h 877586"/>
              <a:gd name="connsiteX1820" fmla="*/ 539762 w 878157"/>
              <a:gd name="connsiteY1820" fmla="*/ 244130 h 877586"/>
              <a:gd name="connsiteX1821" fmla="*/ 534760 w 878157"/>
              <a:gd name="connsiteY1821" fmla="*/ 238040 h 877586"/>
              <a:gd name="connsiteX1822" fmla="*/ 535202 w 878157"/>
              <a:gd name="connsiteY1822" fmla="*/ 229874 h 877586"/>
              <a:gd name="connsiteX1823" fmla="*/ 535202 w 878157"/>
              <a:gd name="connsiteY1823" fmla="*/ 229942 h 877586"/>
              <a:gd name="connsiteX1824" fmla="*/ 541327 w 878157"/>
              <a:gd name="connsiteY1824" fmla="*/ 224327 h 877586"/>
              <a:gd name="connsiteX1825" fmla="*/ 694240 w 878157"/>
              <a:gd name="connsiteY1825" fmla="*/ 220788 h 877586"/>
              <a:gd name="connsiteX1826" fmla="*/ 704720 w 878157"/>
              <a:gd name="connsiteY1826" fmla="*/ 226437 h 877586"/>
              <a:gd name="connsiteX1827" fmla="*/ 707987 w 878157"/>
              <a:gd name="connsiteY1827" fmla="*/ 237836 h 877586"/>
              <a:gd name="connsiteX1828" fmla="*/ 701930 w 878157"/>
              <a:gd name="connsiteY1828" fmla="*/ 247873 h 877586"/>
              <a:gd name="connsiteX1829" fmla="*/ 690770 w 878157"/>
              <a:gd name="connsiteY1829" fmla="*/ 250765 h 877586"/>
              <a:gd name="connsiteX1830" fmla="*/ 680936 w 878157"/>
              <a:gd name="connsiteY1830" fmla="*/ 245491 h 877586"/>
              <a:gd name="connsiteX1831" fmla="*/ 677874 w 878157"/>
              <a:gd name="connsiteY1831" fmla="*/ 234807 h 877586"/>
              <a:gd name="connsiteX1832" fmla="*/ 683182 w 878157"/>
              <a:gd name="connsiteY1832" fmla="*/ 224497 h 877586"/>
              <a:gd name="connsiteX1833" fmla="*/ 683182 w 878157"/>
              <a:gd name="connsiteY1833" fmla="*/ 224463 h 877586"/>
              <a:gd name="connsiteX1834" fmla="*/ 694240 w 878157"/>
              <a:gd name="connsiteY1834" fmla="*/ 220788 h 877586"/>
              <a:gd name="connsiteX1835" fmla="*/ 124882 w 878157"/>
              <a:gd name="connsiteY1835" fmla="*/ 216910 h 877586"/>
              <a:gd name="connsiteX1836" fmla="*/ 137880 w 878157"/>
              <a:gd name="connsiteY1836" fmla="*/ 219938 h 877586"/>
              <a:gd name="connsiteX1837" fmla="*/ 145026 w 878157"/>
              <a:gd name="connsiteY1837" fmla="*/ 231167 h 877586"/>
              <a:gd name="connsiteX1838" fmla="*/ 142644 w 878157"/>
              <a:gd name="connsiteY1838" fmla="*/ 243654 h 877586"/>
              <a:gd name="connsiteX1839" fmla="*/ 132028 w 878157"/>
              <a:gd name="connsiteY1839" fmla="*/ 250732 h 877586"/>
              <a:gd name="connsiteX1840" fmla="*/ 118928 w 878157"/>
              <a:gd name="connsiteY1840" fmla="*/ 248588 h 877586"/>
              <a:gd name="connsiteX1841" fmla="*/ 111000 w 878157"/>
              <a:gd name="connsiteY1841" fmla="*/ 237802 h 877586"/>
              <a:gd name="connsiteX1842" fmla="*/ 113518 w 878157"/>
              <a:gd name="connsiteY1842" fmla="*/ 224430 h 877586"/>
              <a:gd name="connsiteX1843" fmla="*/ 124882 w 878157"/>
              <a:gd name="connsiteY1843" fmla="*/ 216910 h 877586"/>
              <a:gd name="connsiteX1844" fmla="*/ 354183 w 878157"/>
              <a:gd name="connsiteY1844" fmla="*/ 213507 h 877586"/>
              <a:gd name="connsiteX1845" fmla="*/ 362588 w 878157"/>
              <a:gd name="connsiteY1845" fmla="*/ 213881 h 877586"/>
              <a:gd name="connsiteX1846" fmla="*/ 367998 w 878157"/>
              <a:gd name="connsiteY1846" fmla="*/ 220108 h 877586"/>
              <a:gd name="connsiteX1847" fmla="*/ 367522 w 878157"/>
              <a:gd name="connsiteY1847" fmla="*/ 228308 h 877586"/>
              <a:gd name="connsiteX1848" fmla="*/ 361805 w 878157"/>
              <a:gd name="connsiteY1848" fmla="*/ 233684 h 877586"/>
              <a:gd name="connsiteX1849" fmla="*/ 348161 w 878157"/>
              <a:gd name="connsiteY1849" fmla="*/ 227559 h 877586"/>
              <a:gd name="connsiteX1850" fmla="*/ 354183 w 878157"/>
              <a:gd name="connsiteY1850" fmla="*/ 213507 h 877586"/>
              <a:gd name="connsiteX1851" fmla="*/ 613475 w 878157"/>
              <a:gd name="connsiteY1851" fmla="*/ 211410 h 877586"/>
              <a:gd name="connsiteX1852" fmla="*/ 623228 w 878157"/>
              <a:gd name="connsiteY1852" fmla="*/ 214255 h 877586"/>
              <a:gd name="connsiteX1853" fmla="*/ 624657 w 878157"/>
              <a:gd name="connsiteY1853" fmla="*/ 232663 h 877586"/>
              <a:gd name="connsiteX1854" fmla="*/ 606725 w 878157"/>
              <a:gd name="connsiteY1854" fmla="*/ 234365 h 877586"/>
              <a:gd name="connsiteX1855" fmla="*/ 604922 w 878157"/>
              <a:gd name="connsiteY1855" fmla="*/ 216399 h 877586"/>
              <a:gd name="connsiteX1856" fmla="*/ 613475 w 878157"/>
              <a:gd name="connsiteY1856" fmla="*/ 211410 h 877586"/>
              <a:gd name="connsiteX1857" fmla="*/ 502809 w 878157"/>
              <a:gd name="connsiteY1857" fmla="*/ 206701 h 877586"/>
              <a:gd name="connsiteX1858" fmla="*/ 509444 w 878157"/>
              <a:gd name="connsiteY1858" fmla="*/ 211873 h 877586"/>
              <a:gd name="connsiteX1859" fmla="*/ 510125 w 878157"/>
              <a:gd name="connsiteY1859" fmla="*/ 220142 h 877586"/>
              <a:gd name="connsiteX1860" fmla="*/ 504919 w 878157"/>
              <a:gd name="connsiteY1860" fmla="*/ 226436 h 877586"/>
              <a:gd name="connsiteX1861" fmla="*/ 497093 w 878157"/>
              <a:gd name="connsiteY1861" fmla="*/ 227491 h 877586"/>
              <a:gd name="connsiteX1862" fmla="*/ 490900 w 878157"/>
              <a:gd name="connsiteY1862" fmla="*/ 222660 h 877586"/>
              <a:gd name="connsiteX1863" fmla="*/ 489641 w 878157"/>
              <a:gd name="connsiteY1863" fmla="*/ 214561 h 877586"/>
              <a:gd name="connsiteX1864" fmla="*/ 489675 w 878157"/>
              <a:gd name="connsiteY1864" fmla="*/ 214527 h 877586"/>
              <a:gd name="connsiteX1865" fmla="*/ 494473 w 878157"/>
              <a:gd name="connsiteY1865" fmla="*/ 207824 h 877586"/>
              <a:gd name="connsiteX1866" fmla="*/ 502809 w 878157"/>
              <a:gd name="connsiteY1866" fmla="*/ 206701 h 877586"/>
              <a:gd name="connsiteX1867" fmla="*/ 402909 w 878157"/>
              <a:gd name="connsiteY1867" fmla="*/ 200815 h 877586"/>
              <a:gd name="connsiteX1868" fmla="*/ 415022 w 878157"/>
              <a:gd name="connsiteY1868" fmla="*/ 210138 h 877586"/>
              <a:gd name="connsiteX1869" fmla="*/ 406107 w 878157"/>
              <a:gd name="connsiteY1869" fmla="*/ 222149 h 877586"/>
              <a:gd name="connsiteX1870" fmla="*/ 394062 w 878157"/>
              <a:gd name="connsiteY1870" fmla="*/ 213337 h 877586"/>
              <a:gd name="connsiteX1871" fmla="*/ 394062 w 878157"/>
              <a:gd name="connsiteY1871" fmla="*/ 213303 h 877586"/>
              <a:gd name="connsiteX1872" fmla="*/ 402909 w 878157"/>
              <a:gd name="connsiteY1872" fmla="*/ 200815 h 877586"/>
              <a:gd name="connsiteX1873" fmla="*/ 453166 w 878157"/>
              <a:gd name="connsiteY1873" fmla="*/ 198536 h 877586"/>
              <a:gd name="connsiteX1874" fmla="*/ 463101 w 878157"/>
              <a:gd name="connsiteY1874" fmla="*/ 210139 h 877586"/>
              <a:gd name="connsiteX1875" fmla="*/ 451907 w 878157"/>
              <a:gd name="connsiteY1875" fmla="*/ 220074 h 877586"/>
              <a:gd name="connsiteX1876" fmla="*/ 441937 w 878157"/>
              <a:gd name="connsiteY1876" fmla="*/ 208948 h 877586"/>
              <a:gd name="connsiteX1877" fmla="*/ 453166 w 878157"/>
              <a:gd name="connsiteY1877" fmla="*/ 198536 h 877586"/>
              <a:gd name="connsiteX1878" fmla="*/ 292410 w 878157"/>
              <a:gd name="connsiteY1878" fmla="*/ 192546 h 877586"/>
              <a:gd name="connsiteX1879" fmla="*/ 300355 w 878157"/>
              <a:gd name="connsiteY1879" fmla="*/ 198569 h 877586"/>
              <a:gd name="connsiteX1880" fmla="*/ 296442 w 878157"/>
              <a:gd name="connsiteY1880" fmla="*/ 216161 h 877586"/>
              <a:gd name="connsiteX1881" fmla="*/ 278816 w 878157"/>
              <a:gd name="connsiteY1881" fmla="*/ 212384 h 877586"/>
              <a:gd name="connsiteX1882" fmla="*/ 278850 w 878157"/>
              <a:gd name="connsiteY1882" fmla="*/ 212384 h 877586"/>
              <a:gd name="connsiteX1883" fmla="*/ 282423 w 878157"/>
              <a:gd name="connsiteY1883" fmla="*/ 194282 h 877586"/>
              <a:gd name="connsiteX1884" fmla="*/ 292410 w 878157"/>
              <a:gd name="connsiteY1884" fmla="*/ 192546 h 877586"/>
              <a:gd name="connsiteX1885" fmla="*/ 211138 w 878157"/>
              <a:gd name="connsiteY1885" fmla="*/ 192462 h 877586"/>
              <a:gd name="connsiteX1886" fmla="*/ 221686 w 878157"/>
              <a:gd name="connsiteY1886" fmla="*/ 197379 h 877586"/>
              <a:gd name="connsiteX1887" fmla="*/ 221482 w 878157"/>
              <a:gd name="connsiteY1887" fmla="*/ 218509 h 877586"/>
              <a:gd name="connsiteX1888" fmla="*/ 200351 w 878157"/>
              <a:gd name="connsiteY1888" fmla="*/ 218441 h 877586"/>
              <a:gd name="connsiteX1889" fmla="*/ 200385 w 878157"/>
              <a:gd name="connsiteY1889" fmla="*/ 218441 h 877586"/>
              <a:gd name="connsiteX1890" fmla="*/ 200079 w 878157"/>
              <a:gd name="connsiteY1890" fmla="*/ 196835 h 877586"/>
              <a:gd name="connsiteX1891" fmla="*/ 211138 w 878157"/>
              <a:gd name="connsiteY1891" fmla="*/ 192462 h 877586"/>
              <a:gd name="connsiteX1892" fmla="*/ 731533 w 878157"/>
              <a:gd name="connsiteY1892" fmla="*/ 188906 h 877586"/>
              <a:gd name="connsiteX1893" fmla="*/ 743544 w 878157"/>
              <a:gd name="connsiteY1893" fmla="*/ 195371 h 877586"/>
              <a:gd name="connsiteX1894" fmla="*/ 747287 w 878157"/>
              <a:gd name="connsiteY1894" fmla="*/ 208437 h 877586"/>
              <a:gd name="connsiteX1895" fmla="*/ 740311 w 878157"/>
              <a:gd name="connsiteY1895" fmla="*/ 219938 h 877586"/>
              <a:gd name="connsiteX1896" fmla="*/ 727518 w 878157"/>
              <a:gd name="connsiteY1896" fmla="*/ 223239 h 877586"/>
              <a:gd name="connsiteX1897" fmla="*/ 716255 w 878157"/>
              <a:gd name="connsiteY1897" fmla="*/ 217216 h 877586"/>
              <a:gd name="connsiteX1898" fmla="*/ 712750 w 878157"/>
              <a:gd name="connsiteY1898" fmla="*/ 204967 h 877586"/>
              <a:gd name="connsiteX1899" fmla="*/ 718841 w 878157"/>
              <a:gd name="connsiteY1899" fmla="*/ 193126 h 877586"/>
              <a:gd name="connsiteX1900" fmla="*/ 731533 w 878157"/>
              <a:gd name="connsiteY1900" fmla="*/ 188906 h 877586"/>
              <a:gd name="connsiteX1901" fmla="*/ 84799 w 878157"/>
              <a:gd name="connsiteY1901" fmla="*/ 188668 h 877586"/>
              <a:gd name="connsiteX1902" fmla="*/ 99464 w 878157"/>
              <a:gd name="connsiteY1902" fmla="*/ 192071 h 877586"/>
              <a:gd name="connsiteX1903" fmla="*/ 107528 w 878157"/>
              <a:gd name="connsiteY1903" fmla="*/ 204728 h 877586"/>
              <a:gd name="connsiteX1904" fmla="*/ 104840 w 878157"/>
              <a:gd name="connsiteY1904" fmla="*/ 218815 h 877586"/>
              <a:gd name="connsiteX1905" fmla="*/ 92863 w 878157"/>
              <a:gd name="connsiteY1905" fmla="*/ 226777 h 877586"/>
              <a:gd name="connsiteX1906" fmla="*/ 78096 w 878157"/>
              <a:gd name="connsiteY1906" fmla="*/ 224361 h 877586"/>
              <a:gd name="connsiteX1907" fmla="*/ 69147 w 878157"/>
              <a:gd name="connsiteY1907" fmla="*/ 212214 h 877586"/>
              <a:gd name="connsiteX1908" fmla="*/ 71971 w 878157"/>
              <a:gd name="connsiteY1908" fmla="*/ 197140 h 877586"/>
              <a:gd name="connsiteX1909" fmla="*/ 84799 w 878157"/>
              <a:gd name="connsiteY1909" fmla="*/ 188668 h 877586"/>
              <a:gd name="connsiteX1910" fmla="*/ 562457 w 878157"/>
              <a:gd name="connsiteY1910" fmla="*/ 180026 h 877586"/>
              <a:gd name="connsiteX1911" fmla="*/ 572563 w 878157"/>
              <a:gd name="connsiteY1911" fmla="*/ 180876 h 877586"/>
              <a:gd name="connsiteX1912" fmla="*/ 576714 w 878157"/>
              <a:gd name="connsiteY1912" fmla="*/ 184143 h 877586"/>
              <a:gd name="connsiteX1913" fmla="*/ 579028 w 878157"/>
              <a:gd name="connsiteY1913" fmla="*/ 188668 h 877586"/>
              <a:gd name="connsiteX1914" fmla="*/ 577769 w 878157"/>
              <a:gd name="connsiteY1914" fmla="*/ 198570 h 877586"/>
              <a:gd name="connsiteX1915" fmla="*/ 570011 w 878157"/>
              <a:gd name="connsiteY1915" fmla="*/ 204729 h 877586"/>
              <a:gd name="connsiteX1916" fmla="*/ 565281 w 878157"/>
              <a:gd name="connsiteY1916" fmla="*/ 205239 h 877586"/>
              <a:gd name="connsiteX1917" fmla="*/ 560552 w 878157"/>
              <a:gd name="connsiteY1917" fmla="*/ 203980 h 877586"/>
              <a:gd name="connsiteX1918" fmla="*/ 554495 w 878157"/>
              <a:gd name="connsiteY1918" fmla="*/ 196664 h 877586"/>
              <a:gd name="connsiteX1919" fmla="*/ 555039 w 878157"/>
              <a:gd name="connsiteY1919" fmla="*/ 186831 h 877586"/>
              <a:gd name="connsiteX1920" fmla="*/ 555074 w 878157"/>
              <a:gd name="connsiteY1920" fmla="*/ 186797 h 877586"/>
              <a:gd name="connsiteX1921" fmla="*/ 562457 w 878157"/>
              <a:gd name="connsiteY1921" fmla="*/ 180026 h 877586"/>
              <a:gd name="connsiteX1922" fmla="*/ 643367 w 878157"/>
              <a:gd name="connsiteY1922" fmla="*/ 172484 h 877586"/>
              <a:gd name="connsiteX1923" fmla="*/ 654804 w 878157"/>
              <a:gd name="connsiteY1923" fmla="*/ 175806 h 877586"/>
              <a:gd name="connsiteX1924" fmla="*/ 656505 w 878157"/>
              <a:gd name="connsiteY1924" fmla="*/ 197379 h 877586"/>
              <a:gd name="connsiteX1925" fmla="*/ 635477 w 878157"/>
              <a:gd name="connsiteY1925" fmla="*/ 199352 h 877586"/>
              <a:gd name="connsiteX1926" fmla="*/ 633368 w 878157"/>
              <a:gd name="connsiteY1926" fmla="*/ 178324 h 877586"/>
              <a:gd name="connsiteX1927" fmla="*/ 633334 w 878157"/>
              <a:gd name="connsiteY1927" fmla="*/ 178324 h 877586"/>
              <a:gd name="connsiteX1928" fmla="*/ 643367 w 878157"/>
              <a:gd name="connsiteY1928" fmla="*/ 172484 h 877586"/>
              <a:gd name="connsiteX1929" fmla="*/ 336694 w 878157"/>
              <a:gd name="connsiteY1929" fmla="*/ 166993 h 877586"/>
              <a:gd name="connsiteX1930" fmla="*/ 346834 w 878157"/>
              <a:gd name="connsiteY1930" fmla="*/ 167436 h 877586"/>
              <a:gd name="connsiteX1931" fmla="*/ 353333 w 878157"/>
              <a:gd name="connsiteY1931" fmla="*/ 174955 h 877586"/>
              <a:gd name="connsiteX1932" fmla="*/ 352755 w 878157"/>
              <a:gd name="connsiteY1932" fmla="*/ 184857 h 877586"/>
              <a:gd name="connsiteX1933" fmla="*/ 345847 w 878157"/>
              <a:gd name="connsiteY1933" fmla="*/ 191356 h 877586"/>
              <a:gd name="connsiteX1934" fmla="*/ 329379 w 878157"/>
              <a:gd name="connsiteY1934" fmla="*/ 183972 h 877586"/>
              <a:gd name="connsiteX1935" fmla="*/ 329413 w 878157"/>
              <a:gd name="connsiteY1935" fmla="*/ 183938 h 877586"/>
              <a:gd name="connsiteX1936" fmla="*/ 336694 w 878157"/>
              <a:gd name="connsiteY1936" fmla="*/ 166993 h 877586"/>
              <a:gd name="connsiteX1937" fmla="*/ 754568 w 878157"/>
              <a:gd name="connsiteY1937" fmla="*/ 161787 h 877586"/>
              <a:gd name="connsiteX1938" fmla="*/ 754554 w 878157"/>
              <a:gd name="connsiteY1938" fmla="*/ 161814 h 877586"/>
              <a:gd name="connsiteX1939" fmla="*/ 754534 w 878157"/>
              <a:gd name="connsiteY1939" fmla="*/ 161821 h 877586"/>
              <a:gd name="connsiteX1940" fmla="*/ 515978 w 878157"/>
              <a:gd name="connsiteY1940" fmla="*/ 158725 h 877586"/>
              <a:gd name="connsiteX1941" fmla="*/ 523974 w 878157"/>
              <a:gd name="connsiteY1941" fmla="*/ 164952 h 877586"/>
              <a:gd name="connsiteX1942" fmla="*/ 524824 w 878157"/>
              <a:gd name="connsiteY1942" fmla="*/ 174922 h 877586"/>
              <a:gd name="connsiteX1943" fmla="*/ 518564 w 878157"/>
              <a:gd name="connsiteY1943" fmla="*/ 182509 h 877586"/>
              <a:gd name="connsiteX1944" fmla="*/ 509138 w 878157"/>
              <a:gd name="connsiteY1944" fmla="*/ 183802 h 877586"/>
              <a:gd name="connsiteX1945" fmla="*/ 501687 w 878157"/>
              <a:gd name="connsiteY1945" fmla="*/ 177950 h 877586"/>
              <a:gd name="connsiteX1946" fmla="*/ 500155 w 878157"/>
              <a:gd name="connsiteY1946" fmla="*/ 168150 h 877586"/>
              <a:gd name="connsiteX1947" fmla="*/ 500121 w 878157"/>
              <a:gd name="connsiteY1947" fmla="*/ 168184 h 877586"/>
              <a:gd name="connsiteX1948" fmla="*/ 505906 w 878157"/>
              <a:gd name="connsiteY1948" fmla="*/ 160086 h 877586"/>
              <a:gd name="connsiteX1949" fmla="*/ 515978 w 878157"/>
              <a:gd name="connsiteY1949" fmla="*/ 158725 h 877586"/>
              <a:gd name="connsiteX1950" fmla="*/ 768825 w 878157"/>
              <a:gd name="connsiteY1950" fmla="*/ 157057 h 877586"/>
              <a:gd name="connsiteX1951" fmla="*/ 782367 w 878157"/>
              <a:gd name="connsiteY1951" fmla="*/ 164339 h 877586"/>
              <a:gd name="connsiteX1952" fmla="*/ 786621 w 878157"/>
              <a:gd name="connsiteY1952" fmla="*/ 179072 h 877586"/>
              <a:gd name="connsiteX1953" fmla="*/ 778761 w 878157"/>
              <a:gd name="connsiteY1953" fmla="*/ 192036 h 877586"/>
              <a:gd name="connsiteX1954" fmla="*/ 764334 w 878157"/>
              <a:gd name="connsiteY1954" fmla="*/ 195745 h 877586"/>
              <a:gd name="connsiteX1955" fmla="*/ 751642 w 878157"/>
              <a:gd name="connsiteY1955" fmla="*/ 188940 h 877586"/>
              <a:gd name="connsiteX1956" fmla="*/ 747695 w 878157"/>
              <a:gd name="connsiteY1956" fmla="*/ 175125 h 877586"/>
              <a:gd name="connsiteX1957" fmla="*/ 754554 w 878157"/>
              <a:gd name="connsiteY1957" fmla="*/ 161814 h 877586"/>
              <a:gd name="connsiteX1958" fmla="*/ 177834 w 878157"/>
              <a:gd name="connsiteY1958" fmla="*/ 156419 h 877586"/>
              <a:gd name="connsiteX1959" fmla="*/ 189939 w 878157"/>
              <a:gd name="connsiteY1959" fmla="*/ 162059 h 877586"/>
              <a:gd name="connsiteX1960" fmla="*/ 189735 w 878157"/>
              <a:gd name="connsiteY1960" fmla="*/ 186286 h 877586"/>
              <a:gd name="connsiteX1961" fmla="*/ 165543 w 878157"/>
              <a:gd name="connsiteY1961" fmla="*/ 186218 h 877586"/>
              <a:gd name="connsiteX1962" fmla="*/ 165509 w 878157"/>
              <a:gd name="connsiteY1962" fmla="*/ 186218 h 877586"/>
              <a:gd name="connsiteX1963" fmla="*/ 165168 w 878157"/>
              <a:gd name="connsiteY1963" fmla="*/ 161447 h 877586"/>
              <a:gd name="connsiteX1964" fmla="*/ 177834 w 878157"/>
              <a:gd name="connsiteY1964" fmla="*/ 156419 h 877586"/>
              <a:gd name="connsiteX1965" fmla="*/ 395423 w 878157"/>
              <a:gd name="connsiteY1965" fmla="*/ 151648 h 877586"/>
              <a:gd name="connsiteX1966" fmla="*/ 410054 w 878157"/>
              <a:gd name="connsiteY1966" fmla="*/ 162910 h 877586"/>
              <a:gd name="connsiteX1967" fmla="*/ 399302 w 878157"/>
              <a:gd name="connsiteY1967" fmla="*/ 177371 h 877586"/>
              <a:gd name="connsiteX1968" fmla="*/ 384773 w 878157"/>
              <a:gd name="connsiteY1968" fmla="*/ 166721 h 877586"/>
              <a:gd name="connsiteX1969" fmla="*/ 395423 w 878157"/>
              <a:gd name="connsiteY1969" fmla="*/ 151648 h 877586"/>
              <a:gd name="connsiteX1970" fmla="*/ 267298 w 878157"/>
              <a:gd name="connsiteY1970" fmla="*/ 150389 h 877586"/>
              <a:gd name="connsiteX1971" fmla="*/ 276638 w 878157"/>
              <a:gd name="connsiteY1971" fmla="*/ 157432 h 877586"/>
              <a:gd name="connsiteX1972" fmla="*/ 272079 w 878157"/>
              <a:gd name="connsiteY1972" fmla="*/ 178052 h 877586"/>
              <a:gd name="connsiteX1973" fmla="*/ 251425 w 878157"/>
              <a:gd name="connsiteY1973" fmla="*/ 173629 h 877586"/>
              <a:gd name="connsiteX1974" fmla="*/ 255610 w 878157"/>
              <a:gd name="connsiteY1974" fmla="*/ 152431 h 877586"/>
              <a:gd name="connsiteX1975" fmla="*/ 267298 w 878157"/>
              <a:gd name="connsiteY1975" fmla="*/ 150389 h 877586"/>
              <a:gd name="connsiteX1976" fmla="*/ 456092 w 878157"/>
              <a:gd name="connsiteY1976" fmla="*/ 148891 h 877586"/>
              <a:gd name="connsiteX1977" fmla="*/ 468103 w 878157"/>
              <a:gd name="connsiteY1977" fmla="*/ 162876 h 877586"/>
              <a:gd name="connsiteX1978" fmla="*/ 454594 w 878157"/>
              <a:gd name="connsiteY1978" fmla="*/ 174853 h 877586"/>
              <a:gd name="connsiteX1979" fmla="*/ 442549 w 878157"/>
              <a:gd name="connsiteY1979" fmla="*/ 161447 h 877586"/>
              <a:gd name="connsiteX1980" fmla="*/ 456092 w 878157"/>
              <a:gd name="connsiteY1980" fmla="*/ 148891 h 877586"/>
              <a:gd name="connsiteX1981" fmla="*/ 583553 w 878157"/>
              <a:gd name="connsiteY1981" fmla="*/ 135757 h 877586"/>
              <a:gd name="connsiteX1982" fmla="*/ 595394 w 878157"/>
              <a:gd name="connsiteY1982" fmla="*/ 136744 h 877586"/>
              <a:gd name="connsiteX1983" fmla="*/ 600260 w 878157"/>
              <a:gd name="connsiteY1983" fmla="*/ 140589 h 877586"/>
              <a:gd name="connsiteX1984" fmla="*/ 602982 w 878157"/>
              <a:gd name="connsiteY1984" fmla="*/ 145897 h 877586"/>
              <a:gd name="connsiteX1985" fmla="*/ 601519 w 878157"/>
              <a:gd name="connsiteY1985" fmla="*/ 157466 h 877586"/>
              <a:gd name="connsiteX1986" fmla="*/ 592434 w 878157"/>
              <a:gd name="connsiteY1986" fmla="*/ 164679 h 877586"/>
              <a:gd name="connsiteX1987" fmla="*/ 586888 w 878157"/>
              <a:gd name="connsiteY1987" fmla="*/ 165258 h 877586"/>
              <a:gd name="connsiteX1988" fmla="*/ 581376 w 878157"/>
              <a:gd name="connsiteY1988" fmla="*/ 163795 h 877586"/>
              <a:gd name="connsiteX1989" fmla="*/ 574298 w 878157"/>
              <a:gd name="connsiteY1989" fmla="*/ 155220 h 877586"/>
              <a:gd name="connsiteX1990" fmla="*/ 574945 w 878157"/>
              <a:gd name="connsiteY1990" fmla="*/ 143685 h 877586"/>
              <a:gd name="connsiteX1991" fmla="*/ 574911 w 878157"/>
              <a:gd name="connsiteY1991" fmla="*/ 143651 h 877586"/>
              <a:gd name="connsiteX1992" fmla="*/ 583553 w 878157"/>
              <a:gd name="connsiteY1992" fmla="*/ 135757 h 877586"/>
              <a:gd name="connsiteX1993" fmla="*/ 673208 w 878157"/>
              <a:gd name="connsiteY1993" fmla="*/ 133558 h 877586"/>
              <a:gd name="connsiteX1994" fmla="*/ 686312 w 878157"/>
              <a:gd name="connsiteY1994" fmla="*/ 137356 h 877586"/>
              <a:gd name="connsiteX1995" fmla="*/ 688252 w 878157"/>
              <a:gd name="connsiteY1995" fmla="*/ 162059 h 877586"/>
              <a:gd name="connsiteX1996" fmla="*/ 664161 w 878157"/>
              <a:gd name="connsiteY1996" fmla="*/ 164339 h 877586"/>
              <a:gd name="connsiteX1997" fmla="*/ 661711 w 878157"/>
              <a:gd name="connsiteY1997" fmla="*/ 140248 h 877586"/>
              <a:gd name="connsiteX1998" fmla="*/ 673208 w 878157"/>
              <a:gd name="connsiteY1998" fmla="*/ 133558 h 877586"/>
              <a:gd name="connsiteX1999" fmla="*/ 510567 w 878157"/>
              <a:gd name="connsiteY1999" fmla="*/ 121841 h 877586"/>
              <a:gd name="connsiteX2000" fmla="*/ 510571 w 878157"/>
              <a:gd name="connsiteY2000" fmla="*/ 121869 h 877586"/>
              <a:gd name="connsiteX2001" fmla="*/ 510567 w 878157"/>
              <a:gd name="connsiteY2001" fmla="*/ 121875 h 877586"/>
              <a:gd name="connsiteX2002" fmla="*/ 319171 w 878157"/>
              <a:gd name="connsiteY2002" fmla="*/ 120480 h 877586"/>
              <a:gd name="connsiteX2003" fmla="*/ 331080 w 878157"/>
              <a:gd name="connsiteY2003" fmla="*/ 120990 h 877586"/>
              <a:gd name="connsiteX2004" fmla="*/ 338702 w 878157"/>
              <a:gd name="connsiteY2004" fmla="*/ 129769 h 877586"/>
              <a:gd name="connsiteX2005" fmla="*/ 338022 w 878157"/>
              <a:gd name="connsiteY2005" fmla="*/ 141372 h 877586"/>
              <a:gd name="connsiteX2006" fmla="*/ 329924 w 878157"/>
              <a:gd name="connsiteY2006" fmla="*/ 148959 h 877586"/>
              <a:gd name="connsiteX2007" fmla="*/ 310665 w 878157"/>
              <a:gd name="connsiteY2007" fmla="*/ 140317 h 877586"/>
              <a:gd name="connsiteX2008" fmla="*/ 310631 w 878157"/>
              <a:gd name="connsiteY2008" fmla="*/ 140317 h 877586"/>
              <a:gd name="connsiteX2009" fmla="*/ 319171 w 878157"/>
              <a:gd name="connsiteY2009" fmla="*/ 120480 h 877586"/>
              <a:gd name="connsiteX2010" fmla="*/ 144507 w 878157"/>
              <a:gd name="connsiteY2010" fmla="*/ 120428 h 877586"/>
              <a:gd name="connsiteX2011" fmla="*/ 158126 w 878157"/>
              <a:gd name="connsiteY2011" fmla="*/ 126808 h 877586"/>
              <a:gd name="connsiteX2012" fmla="*/ 157887 w 878157"/>
              <a:gd name="connsiteY2012" fmla="*/ 154131 h 877586"/>
              <a:gd name="connsiteX2013" fmla="*/ 130599 w 878157"/>
              <a:gd name="connsiteY2013" fmla="*/ 154063 h 877586"/>
              <a:gd name="connsiteX2014" fmla="*/ 130599 w 878157"/>
              <a:gd name="connsiteY2014" fmla="*/ 154029 h 877586"/>
              <a:gd name="connsiteX2015" fmla="*/ 130224 w 878157"/>
              <a:gd name="connsiteY2015" fmla="*/ 126094 h 877586"/>
              <a:gd name="connsiteX2016" fmla="*/ 144507 w 878157"/>
              <a:gd name="connsiteY2016" fmla="*/ 120428 h 877586"/>
              <a:gd name="connsiteX2017" fmla="*/ 529112 w 878157"/>
              <a:gd name="connsiteY2017" fmla="*/ 110782 h 877586"/>
              <a:gd name="connsiteX2018" fmla="*/ 538469 w 878157"/>
              <a:gd name="connsiteY2018" fmla="*/ 118064 h 877586"/>
              <a:gd name="connsiteX2019" fmla="*/ 539455 w 878157"/>
              <a:gd name="connsiteY2019" fmla="*/ 129735 h 877586"/>
              <a:gd name="connsiteX2020" fmla="*/ 532106 w 878157"/>
              <a:gd name="connsiteY2020" fmla="*/ 138650 h 877586"/>
              <a:gd name="connsiteX2021" fmla="*/ 521081 w 878157"/>
              <a:gd name="connsiteY2021" fmla="*/ 140147 h 877586"/>
              <a:gd name="connsiteX2022" fmla="*/ 512337 w 878157"/>
              <a:gd name="connsiteY2022" fmla="*/ 133308 h 877586"/>
              <a:gd name="connsiteX2023" fmla="*/ 510571 w 878157"/>
              <a:gd name="connsiteY2023" fmla="*/ 121869 h 877586"/>
              <a:gd name="connsiteX2024" fmla="*/ 517338 w 878157"/>
              <a:gd name="connsiteY2024" fmla="*/ 112382 h 877586"/>
              <a:gd name="connsiteX2025" fmla="*/ 529112 w 878157"/>
              <a:gd name="connsiteY2025" fmla="*/ 110782 h 877586"/>
              <a:gd name="connsiteX2026" fmla="*/ 242196 w 878157"/>
              <a:gd name="connsiteY2026" fmla="*/ 108234 h 877586"/>
              <a:gd name="connsiteX2027" fmla="*/ 252888 w 878157"/>
              <a:gd name="connsiteY2027" fmla="*/ 116328 h 877586"/>
              <a:gd name="connsiteX2028" fmla="*/ 247648 w 878157"/>
              <a:gd name="connsiteY2028" fmla="*/ 139976 h 877586"/>
              <a:gd name="connsiteX2029" fmla="*/ 223966 w 878157"/>
              <a:gd name="connsiteY2029" fmla="*/ 134906 h 877586"/>
              <a:gd name="connsiteX2030" fmla="*/ 224000 w 878157"/>
              <a:gd name="connsiteY2030" fmla="*/ 134872 h 877586"/>
              <a:gd name="connsiteX2031" fmla="*/ 228798 w 878157"/>
              <a:gd name="connsiteY2031" fmla="*/ 110578 h 877586"/>
              <a:gd name="connsiteX2032" fmla="*/ 242196 w 878157"/>
              <a:gd name="connsiteY2032" fmla="*/ 108234 h 877586"/>
              <a:gd name="connsiteX2033" fmla="*/ 387972 w 878157"/>
              <a:gd name="connsiteY2033" fmla="*/ 102480 h 877586"/>
              <a:gd name="connsiteX2034" fmla="*/ 405121 w 878157"/>
              <a:gd name="connsiteY2034" fmla="*/ 115648 h 877586"/>
              <a:gd name="connsiteX2035" fmla="*/ 392531 w 878157"/>
              <a:gd name="connsiteY2035" fmla="*/ 132593 h 877586"/>
              <a:gd name="connsiteX2036" fmla="*/ 375484 w 878157"/>
              <a:gd name="connsiteY2036" fmla="*/ 120139 h 877586"/>
              <a:gd name="connsiteX2037" fmla="*/ 387972 w 878157"/>
              <a:gd name="connsiteY2037" fmla="*/ 102480 h 877586"/>
              <a:gd name="connsiteX2038" fmla="*/ 458984 w 878157"/>
              <a:gd name="connsiteY2038" fmla="*/ 99282 h 877586"/>
              <a:gd name="connsiteX2039" fmla="*/ 473037 w 878157"/>
              <a:gd name="connsiteY2039" fmla="*/ 115648 h 877586"/>
              <a:gd name="connsiteX2040" fmla="*/ 457215 w 878157"/>
              <a:gd name="connsiteY2040" fmla="*/ 129667 h 877586"/>
              <a:gd name="connsiteX2041" fmla="*/ 443128 w 878157"/>
              <a:gd name="connsiteY2041" fmla="*/ 113981 h 877586"/>
              <a:gd name="connsiteX2042" fmla="*/ 458984 w 878157"/>
              <a:gd name="connsiteY2042" fmla="*/ 99282 h 877586"/>
              <a:gd name="connsiteX2043" fmla="*/ 703036 w 878157"/>
              <a:gd name="connsiteY2043" fmla="*/ 94633 h 877586"/>
              <a:gd name="connsiteX2044" fmla="*/ 717820 w 878157"/>
              <a:gd name="connsiteY2044" fmla="*/ 98907 h 877586"/>
              <a:gd name="connsiteX2045" fmla="*/ 719998 w 878157"/>
              <a:gd name="connsiteY2045" fmla="*/ 126774 h 877586"/>
              <a:gd name="connsiteX2046" fmla="*/ 692845 w 878157"/>
              <a:gd name="connsiteY2046" fmla="*/ 129360 h 877586"/>
              <a:gd name="connsiteX2047" fmla="*/ 690089 w 878157"/>
              <a:gd name="connsiteY2047" fmla="*/ 102174 h 877586"/>
              <a:gd name="connsiteX2048" fmla="*/ 703036 w 878157"/>
              <a:gd name="connsiteY2048" fmla="*/ 94633 h 877586"/>
              <a:gd name="connsiteX2049" fmla="*/ 604683 w 878157"/>
              <a:gd name="connsiteY2049" fmla="*/ 91455 h 877586"/>
              <a:gd name="connsiteX2050" fmla="*/ 618226 w 878157"/>
              <a:gd name="connsiteY2050" fmla="*/ 92578 h 877586"/>
              <a:gd name="connsiteX2051" fmla="*/ 623806 w 878157"/>
              <a:gd name="connsiteY2051" fmla="*/ 96968 h 877586"/>
              <a:gd name="connsiteX2052" fmla="*/ 626936 w 878157"/>
              <a:gd name="connsiteY2052" fmla="*/ 103058 h 877586"/>
              <a:gd name="connsiteX2053" fmla="*/ 625269 w 878157"/>
              <a:gd name="connsiteY2053" fmla="*/ 116328 h 877586"/>
              <a:gd name="connsiteX2054" fmla="*/ 614857 w 878157"/>
              <a:gd name="connsiteY2054" fmla="*/ 124597 h 877586"/>
              <a:gd name="connsiteX2055" fmla="*/ 608494 w 878157"/>
              <a:gd name="connsiteY2055" fmla="*/ 125277 h 877586"/>
              <a:gd name="connsiteX2056" fmla="*/ 602165 w 878157"/>
              <a:gd name="connsiteY2056" fmla="*/ 123576 h 877586"/>
              <a:gd name="connsiteX2057" fmla="*/ 594033 w 878157"/>
              <a:gd name="connsiteY2057" fmla="*/ 113742 h 877586"/>
              <a:gd name="connsiteX2058" fmla="*/ 594782 w 878157"/>
              <a:gd name="connsiteY2058" fmla="*/ 100540 h 877586"/>
              <a:gd name="connsiteX2059" fmla="*/ 594782 w 878157"/>
              <a:gd name="connsiteY2059" fmla="*/ 100506 h 877586"/>
              <a:gd name="connsiteX2060" fmla="*/ 604683 w 878157"/>
              <a:gd name="connsiteY2060" fmla="*/ 91455 h 877586"/>
              <a:gd name="connsiteX2061" fmla="*/ 301614 w 878157"/>
              <a:gd name="connsiteY2061" fmla="*/ 73932 h 877586"/>
              <a:gd name="connsiteX2062" fmla="*/ 315258 w 878157"/>
              <a:gd name="connsiteY2062" fmla="*/ 74510 h 877586"/>
              <a:gd name="connsiteX2063" fmla="*/ 324003 w 878157"/>
              <a:gd name="connsiteY2063" fmla="*/ 84582 h 877586"/>
              <a:gd name="connsiteX2064" fmla="*/ 323220 w 878157"/>
              <a:gd name="connsiteY2064" fmla="*/ 97886 h 877586"/>
              <a:gd name="connsiteX2065" fmla="*/ 313965 w 878157"/>
              <a:gd name="connsiteY2065" fmla="*/ 106597 h 877586"/>
              <a:gd name="connsiteX2066" fmla="*/ 291882 w 878157"/>
              <a:gd name="connsiteY2066" fmla="*/ 96661 h 877586"/>
              <a:gd name="connsiteX2067" fmla="*/ 291848 w 878157"/>
              <a:gd name="connsiteY2067" fmla="*/ 96695 h 877586"/>
              <a:gd name="connsiteX2068" fmla="*/ 301614 w 878157"/>
              <a:gd name="connsiteY2068" fmla="*/ 73932 h 877586"/>
              <a:gd name="connsiteX2069" fmla="*/ 217093 w 878157"/>
              <a:gd name="connsiteY2069" fmla="*/ 66093 h 877586"/>
              <a:gd name="connsiteX2070" fmla="*/ 229138 w 878157"/>
              <a:gd name="connsiteY2070" fmla="*/ 75225 h 877586"/>
              <a:gd name="connsiteX2071" fmla="*/ 223251 w 878157"/>
              <a:gd name="connsiteY2071" fmla="*/ 101867 h 877586"/>
              <a:gd name="connsiteX2072" fmla="*/ 196575 w 878157"/>
              <a:gd name="connsiteY2072" fmla="*/ 96151 h 877586"/>
              <a:gd name="connsiteX2073" fmla="*/ 196575 w 878157"/>
              <a:gd name="connsiteY2073" fmla="*/ 96117 h 877586"/>
              <a:gd name="connsiteX2074" fmla="*/ 201985 w 878157"/>
              <a:gd name="connsiteY2074" fmla="*/ 68726 h 877586"/>
              <a:gd name="connsiteX2075" fmla="*/ 217093 w 878157"/>
              <a:gd name="connsiteY2075" fmla="*/ 66093 h 877586"/>
              <a:gd name="connsiteX2076" fmla="*/ 542314 w 878157"/>
              <a:gd name="connsiteY2076" fmla="*/ 62874 h 877586"/>
              <a:gd name="connsiteX2077" fmla="*/ 553032 w 878157"/>
              <a:gd name="connsiteY2077" fmla="*/ 71244 h 877586"/>
              <a:gd name="connsiteX2078" fmla="*/ 554155 w 878157"/>
              <a:gd name="connsiteY2078" fmla="*/ 84617 h 877586"/>
              <a:gd name="connsiteX2079" fmla="*/ 545717 w 878157"/>
              <a:gd name="connsiteY2079" fmla="*/ 94825 h 877586"/>
              <a:gd name="connsiteX2080" fmla="*/ 533059 w 878157"/>
              <a:gd name="connsiteY2080" fmla="*/ 96560 h 877586"/>
              <a:gd name="connsiteX2081" fmla="*/ 523021 w 878157"/>
              <a:gd name="connsiteY2081" fmla="*/ 88734 h 877586"/>
              <a:gd name="connsiteX2082" fmla="*/ 520980 w 878157"/>
              <a:gd name="connsiteY2082" fmla="*/ 75600 h 877586"/>
              <a:gd name="connsiteX2083" fmla="*/ 521048 w 878157"/>
              <a:gd name="connsiteY2083" fmla="*/ 75566 h 877586"/>
              <a:gd name="connsiteX2084" fmla="*/ 528806 w 878157"/>
              <a:gd name="connsiteY2084" fmla="*/ 64677 h 877586"/>
              <a:gd name="connsiteX2085" fmla="*/ 542314 w 878157"/>
              <a:gd name="connsiteY2085" fmla="*/ 62874 h 877586"/>
              <a:gd name="connsiteX2086" fmla="*/ 380519 w 878157"/>
              <a:gd name="connsiteY2086" fmla="*/ 53313 h 877586"/>
              <a:gd name="connsiteX2087" fmla="*/ 400152 w 878157"/>
              <a:gd name="connsiteY2087" fmla="*/ 68420 h 877586"/>
              <a:gd name="connsiteX2088" fmla="*/ 385725 w 878157"/>
              <a:gd name="connsiteY2088" fmla="*/ 87849 h 877586"/>
              <a:gd name="connsiteX2089" fmla="*/ 366194 w 878157"/>
              <a:gd name="connsiteY2089" fmla="*/ 73558 h 877586"/>
              <a:gd name="connsiteX2090" fmla="*/ 380519 w 878157"/>
              <a:gd name="connsiteY2090" fmla="*/ 53313 h 877586"/>
              <a:gd name="connsiteX2091" fmla="*/ 461876 w 878157"/>
              <a:gd name="connsiteY2091" fmla="*/ 49638 h 877586"/>
              <a:gd name="connsiteX2092" fmla="*/ 478004 w 878157"/>
              <a:gd name="connsiteY2092" fmla="*/ 68420 h 877586"/>
              <a:gd name="connsiteX2093" fmla="*/ 459868 w 878157"/>
              <a:gd name="connsiteY2093" fmla="*/ 84514 h 877586"/>
              <a:gd name="connsiteX2094" fmla="*/ 443706 w 878157"/>
              <a:gd name="connsiteY2094" fmla="*/ 66515 h 877586"/>
              <a:gd name="connsiteX2095" fmla="*/ 461876 w 878157"/>
              <a:gd name="connsiteY2095" fmla="*/ 49638 h 877586"/>
              <a:gd name="connsiteX2096" fmla="*/ 625779 w 878157"/>
              <a:gd name="connsiteY2096" fmla="*/ 47154 h 877586"/>
              <a:gd name="connsiteX2097" fmla="*/ 641057 w 878157"/>
              <a:gd name="connsiteY2097" fmla="*/ 48413 h 877586"/>
              <a:gd name="connsiteX2098" fmla="*/ 647352 w 878157"/>
              <a:gd name="connsiteY2098" fmla="*/ 53381 h 877586"/>
              <a:gd name="connsiteX2099" fmla="*/ 650857 w 878157"/>
              <a:gd name="connsiteY2099" fmla="*/ 60220 h 877586"/>
              <a:gd name="connsiteX2100" fmla="*/ 648985 w 878157"/>
              <a:gd name="connsiteY2100" fmla="*/ 75191 h 877586"/>
              <a:gd name="connsiteX2101" fmla="*/ 637246 w 878157"/>
              <a:gd name="connsiteY2101" fmla="*/ 84515 h 877586"/>
              <a:gd name="connsiteX2102" fmla="*/ 630067 w 878157"/>
              <a:gd name="connsiteY2102" fmla="*/ 85263 h 877586"/>
              <a:gd name="connsiteX2103" fmla="*/ 622921 w 878157"/>
              <a:gd name="connsiteY2103" fmla="*/ 83358 h 877586"/>
              <a:gd name="connsiteX2104" fmla="*/ 613768 w 878157"/>
              <a:gd name="connsiteY2104" fmla="*/ 72265 h 877586"/>
              <a:gd name="connsiteX2105" fmla="*/ 614585 w 878157"/>
              <a:gd name="connsiteY2105" fmla="*/ 57362 h 877586"/>
              <a:gd name="connsiteX2106" fmla="*/ 614619 w 878157"/>
              <a:gd name="connsiteY2106" fmla="*/ 57362 h 877586"/>
              <a:gd name="connsiteX2107" fmla="*/ 625779 w 878157"/>
              <a:gd name="connsiteY2107" fmla="*/ 47154 h 877586"/>
              <a:gd name="connsiteX2108" fmla="*/ 284090 w 878157"/>
              <a:gd name="connsiteY2108" fmla="*/ 27419 h 877586"/>
              <a:gd name="connsiteX2109" fmla="*/ 299469 w 878157"/>
              <a:gd name="connsiteY2109" fmla="*/ 28099 h 877586"/>
              <a:gd name="connsiteX2110" fmla="*/ 309337 w 878157"/>
              <a:gd name="connsiteY2110" fmla="*/ 39464 h 877586"/>
              <a:gd name="connsiteX2111" fmla="*/ 308452 w 878157"/>
              <a:gd name="connsiteY2111" fmla="*/ 54469 h 877586"/>
              <a:gd name="connsiteX2112" fmla="*/ 298006 w 878157"/>
              <a:gd name="connsiteY2112" fmla="*/ 64269 h 877586"/>
              <a:gd name="connsiteX2113" fmla="*/ 273099 w 878157"/>
              <a:gd name="connsiteY2113" fmla="*/ 53074 h 877586"/>
              <a:gd name="connsiteX2114" fmla="*/ 273065 w 878157"/>
              <a:gd name="connsiteY2114" fmla="*/ 53074 h 877586"/>
              <a:gd name="connsiteX2115" fmla="*/ 284090 w 878157"/>
              <a:gd name="connsiteY2115" fmla="*/ 27419 h 877586"/>
              <a:gd name="connsiteX2116" fmla="*/ 555516 w 878157"/>
              <a:gd name="connsiteY2116" fmla="*/ 14931 h 877586"/>
              <a:gd name="connsiteX2117" fmla="*/ 567595 w 878157"/>
              <a:gd name="connsiteY2117" fmla="*/ 24356 h 877586"/>
              <a:gd name="connsiteX2118" fmla="*/ 568854 w 878157"/>
              <a:gd name="connsiteY2118" fmla="*/ 39464 h 877586"/>
              <a:gd name="connsiteX2119" fmla="*/ 559361 w 878157"/>
              <a:gd name="connsiteY2119" fmla="*/ 50965 h 877586"/>
              <a:gd name="connsiteX2120" fmla="*/ 545104 w 878157"/>
              <a:gd name="connsiteY2120" fmla="*/ 52904 h 877586"/>
              <a:gd name="connsiteX2121" fmla="*/ 533807 w 878157"/>
              <a:gd name="connsiteY2121" fmla="*/ 44057 h 877586"/>
              <a:gd name="connsiteX2122" fmla="*/ 531527 w 878157"/>
              <a:gd name="connsiteY2122" fmla="*/ 29256 h 877586"/>
              <a:gd name="connsiteX2123" fmla="*/ 531493 w 878157"/>
              <a:gd name="connsiteY2123" fmla="*/ 29222 h 877586"/>
              <a:gd name="connsiteX2124" fmla="*/ 540272 w 878157"/>
              <a:gd name="connsiteY2124" fmla="*/ 16973 h 877586"/>
              <a:gd name="connsiteX2125" fmla="*/ 555516 w 878157"/>
              <a:gd name="connsiteY2125" fmla="*/ 14931 h 877586"/>
              <a:gd name="connsiteX2126" fmla="*/ 373034 w 878157"/>
              <a:gd name="connsiteY2126" fmla="*/ 4178 h 877586"/>
              <a:gd name="connsiteX2127" fmla="*/ 395185 w 878157"/>
              <a:gd name="connsiteY2127" fmla="*/ 21191 h 877586"/>
              <a:gd name="connsiteX2128" fmla="*/ 378886 w 878157"/>
              <a:gd name="connsiteY2128" fmla="*/ 43104 h 877586"/>
              <a:gd name="connsiteX2129" fmla="*/ 356872 w 878157"/>
              <a:gd name="connsiteY2129" fmla="*/ 27010 h 877586"/>
              <a:gd name="connsiteX2130" fmla="*/ 356906 w 878157"/>
              <a:gd name="connsiteY2130" fmla="*/ 27010 h 877586"/>
              <a:gd name="connsiteX2131" fmla="*/ 373034 w 878157"/>
              <a:gd name="connsiteY2131" fmla="*/ 4178 h 877586"/>
              <a:gd name="connsiteX2132" fmla="*/ 464803 w 878157"/>
              <a:gd name="connsiteY2132" fmla="*/ 27 h 877586"/>
              <a:gd name="connsiteX2133" fmla="*/ 482973 w 878157"/>
              <a:gd name="connsiteY2133" fmla="*/ 21191 h 877586"/>
              <a:gd name="connsiteX2134" fmla="*/ 462523 w 878157"/>
              <a:gd name="connsiteY2134" fmla="*/ 39327 h 877586"/>
              <a:gd name="connsiteX2135" fmla="*/ 444285 w 878157"/>
              <a:gd name="connsiteY2135" fmla="*/ 19048 h 877586"/>
              <a:gd name="connsiteX2136" fmla="*/ 444319 w 878157"/>
              <a:gd name="connsiteY2136" fmla="*/ 19048 h 877586"/>
              <a:gd name="connsiteX2137" fmla="*/ 464803 w 878157"/>
              <a:gd name="connsiteY2137" fmla="*/ 27 h 877586"/>
            </a:gdLst>
            <a:ahLst/>
            <a:cxnLst/>
            <a:rect l="l" t="t" r="r" b="b"/>
            <a:pathLst>
              <a:path w="878157" h="877586">
                <a:moveTo>
                  <a:pt x="415635" y="838260"/>
                </a:moveTo>
                <a:cubicBezTo>
                  <a:pt x="425740" y="838804"/>
                  <a:pt x="433907" y="847617"/>
                  <a:pt x="433873" y="858539"/>
                </a:cubicBezTo>
                <a:lnTo>
                  <a:pt x="433839" y="858539"/>
                </a:lnTo>
                <a:cubicBezTo>
                  <a:pt x="433805" y="869359"/>
                  <a:pt x="424618" y="878138"/>
                  <a:pt x="413355" y="877560"/>
                </a:cubicBezTo>
                <a:cubicBezTo>
                  <a:pt x="402092" y="876675"/>
                  <a:pt x="393960" y="867284"/>
                  <a:pt x="395185" y="856396"/>
                </a:cubicBezTo>
                <a:cubicBezTo>
                  <a:pt x="396376" y="845677"/>
                  <a:pt x="405563" y="837477"/>
                  <a:pt x="415635" y="838260"/>
                </a:cubicBezTo>
                <a:close/>
                <a:moveTo>
                  <a:pt x="499271" y="834482"/>
                </a:moveTo>
                <a:cubicBezTo>
                  <a:pt x="509241" y="832781"/>
                  <a:pt x="519074" y="839927"/>
                  <a:pt x="521286" y="850577"/>
                </a:cubicBezTo>
                <a:lnTo>
                  <a:pt x="521252" y="850577"/>
                </a:lnTo>
                <a:cubicBezTo>
                  <a:pt x="523463" y="861193"/>
                  <a:pt x="516250" y="871503"/>
                  <a:pt x="505123" y="873408"/>
                </a:cubicBezTo>
                <a:cubicBezTo>
                  <a:pt x="493929" y="874837"/>
                  <a:pt x="483993" y="867215"/>
                  <a:pt x="482972" y="856395"/>
                </a:cubicBezTo>
                <a:cubicBezTo>
                  <a:pt x="481952" y="845575"/>
                  <a:pt x="489233" y="835741"/>
                  <a:pt x="499271" y="834482"/>
                </a:cubicBezTo>
                <a:close/>
                <a:moveTo>
                  <a:pt x="333054" y="824683"/>
                </a:moveTo>
                <a:cubicBezTo>
                  <a:pt x="337919" y="826180"/>
                  <a:pt x="341866" y="829310"/>
                  <a:pt x="344350" y="833529"/>
                </a:cubicBezTo>
                <a:cubicBezTo>
                  <a:pt x="346834" y="837749"/>
                  <a:pt x="347821" y="843023"/>
                  <a:pt x="346630" y="848331"/>
                </a:cubicBezTo>
                <a:lnTo>
                  <a:pt x="346664" y="848365"/>
                </a:lnTo>
                <a:cubicBezTo>
                  <a:pt x="345473" y="853673"/>
                  <a:pt x="342275" y="857994"/>
                  <a:pt x="337885" y="860614"/>
                </a:cubicBezTo>
                <a:cubicBezTo>
                  <a:pt x="333530" y="863302"/>
                  <a:pt x="328018" y="864289"/>
                  <a:pt x="322642" y="862656"/>
                </a:cubicBezTo>
                <a:cubicBezTo>
                  <a:pt x="317232" y="861124"/>
                  <a:pt x="312978" y="857620"/>
                  <a:pt x="310562" y="853230"/>
                </a:cubicBezTo>
                <a:cubicBezTo>
                  <a:pt x="308181" y="848705"/>
                  <a:pt x="307602" y="843295"/>
                  <a:pt x="309304" y="838123"/>
                </a:cubicBezTo>
                <a:cubicBezTo>
                  <a:pt x="311005" y="832951"/>
                  <a:pt x="314544" y="828970"/>
                  <a:pt x="318797" y="826622"/>
                </a:cubicBezTo>
                <a:cubicBezTo>
                  <a:pt x="323118" y="824138"/>
                  <a:pt x="328154" y="823288"/>
                  <a:pt x="333054" y="824683"/>
                </a:cubicBezTo>
                <a:close/>
                <a:moveTo>
                  <a:pt x="580150" y="813318"/>
                </a:moveTo>
                <a:cubicBezTo>
                  <a:pt x="589542" y="809644"/>
                  <a:pt x="600736" y="814679"/>
                  <a:pt x="605058" y="824513"/>
                </a:cubicBezTo>
                <a:lnTo>
                  <a:pt x="605092" y="824513"/>
                </a:lnTo>
                <a:cubicBezTo>
                  <a:pt x="609515" y="834585"/>
                  <a:pt x="604581" y="846051"/>
                  <a:pt x="594067" y="850169"/>
                </a:cubicBezTo>
                <a:cubicBezTo>
                  <a:pt x="588895" y="852346"/>
                  <a:pt x="583247" y="851632"/>
                  <a:pt x="578687" y="849488"/>
                </a:cubicBezTo>
                <a:cubicBezTo>
                  <a:pt x="574094" y="847276"/>
                  <a:pt x="570521" y="843295"/>
                  <a:pt x="568820" y="838123"/>
                </a:cubicBezTo>
                <a:cubicBezTo>
                  <a:pt x="567118" y="832951"/>
                  <a:pt x="567663" y="827575"/>
                  <a:pt x="569704" y="823118"/>
                </a:cubicBezTo>
                <a:cubicBezTo>
                  <a:pt x="571746" y="818592"/>
                  <a:pt x="575455" y="815292"/>
                  <a:pt x="580150" y="813318"/>
                </a:cubicBezTo>
                <a:close/>
                <a:moveTo>
                  <a:pt x="418289" y="793073"/>
                </a:moveTo>
                <a:cubicBezTo>
                  <a:pt x="427238" y="793549"/>
                  <a:pt x="434486" y="801375"/>
                  <a:pt x="434452" y="811073"/>
                </a:cubicBezTo>
                <a:cubicBezTo>
                  <a:pt x="434418" y="820668"/>
                  <a:pt x="426251" y="828460"/>
                  <a:pt x="416282" y="827950"/>
                </a:cubicBezTo>
                <a:cubicBezTo>
                  <a:pt x="406312" y="827167"/>
                  <a:pt x="399064" y="818831"/>
                  <a:pt x="400153" y="809167"/>
                </a:cubicBezTo>
                <a:cubicBezTo>
                  <a:pt x="401208" y="799674"/>
                  <a:pt x="409340" y="792393"/>
                  <a:pt x="418289" y="793073"/>
                </a:cubicBezTo>
                <a:close/>
                <a:moveTo>
                  <a:pt x="248124" y="792324"/>
                </a:moveTo>
                <a:cubicBezTo>
                  <a:pt x="250574" y="792460"/>
                  <a:pt x="252990" y="793073"/>
                  <a:pt x="255270" y="794230"/>
                </a:cubicBezTo>
                <a:cubicBezTo>
                  <a:pt x="259829" y="796509"/>
                  <a:pt x="262892" y="800695"/>
                  <a:pt x="264423" y="805322"/>
                </a:cubicBezTo>
                <a:cubicBezTo>
                  <a:pt x="265954" y="809916"/>
                  <a:pt x="265852" y="815292"/>
                  <a:pt x="263606" y="820226"/>
                </a:cubicBezTo>
                <a:lnTo>
                  <a:pt x="263538" y="820226"/>
                </a:lnTo>
                <a:cubicBezTo>
                  <a:pt x="261258" y="825159"/>
                  <a:pt x="257209" y="828732"/>
                  <a:pt x="252378" y="830433"/>
                </a:cubicBezTo>
                <a:cubicBezTo>
                  <a:pt x="247546" y="832135"/>
                  <a:pt x="242102" y="831692"/>
                  <a:pt x="237100" y="829174"/>
                </a:cubicBezTo>
                <a:cubicBezTo>
                  <a:pt x="234616" y="827881"/>
                  <a:pt x="232472" y="826180"/>
                  <a:pt x="230805" y="824207"/>
                </a:cubicBezTo>
                <a:cubicBezTo>
                  <a:pt x="229172" y="822165"/>
                  <a:pt x="227981" y="819783"/>
                  <a:pt x="227300" y="817367"/>
                </a:cubicBezTo>
                <a:cubicBezTo>
                  <a:pt x="225905" y="812468"/>
                  <a:pt x="226450" y="807092"/>
                  <a:pt x="229206" y="802396"/>
                </a:cubicBezTo>
                <a:cubicBezTo>
                  <a:pt x="231928" y="797700"/>
                  <a:pt x="236249" y="794502"/>
                  <a:pt x="240945" y="793073"/>
                </a:cubicBezTo>
                <a:cubicBezTo>
                  <a:pt x="243293" y="792358"/>
                  <a:pt x="245708" y="792120"/>
                  <a:pt x="248124" y="792324"/>
                </a:cubicBezTo>
                <a:close/>
                <a:moveTo>
                  <a:pt x="492431" y="789738"/>
                </a:moveTo>
                <a:cubicBezTo>
                  <a:pt x="501278" y="788241"/>
                  <a:pt x="509988" y="794570"/>
                  <a:pt x="511962" y="804029"/>
                </a:cubicBezTo>
                <a:cubicBezTo>
                  <a:pt x="513901" y="813454"/>
                  <a:pt x="507505" y="822607"/>
                  <a:pt x="497637" y="824275"/>
                </a:cubicBezTo>
                <a:cubicBezTo>
                  <a:pt x="487701" y="825533"/>
                  <a:pt x="478923" y="818762"/>
                  <a:pt x="478004" y="809167"/>
                </a:cubicBezTo>
                <a:cubicBezTo>
                  <a:pt x="477085" y="799572"/>
                  <a:pt x="483550" y="790861"/>
                  <a:pt x="492431" y="789738"/>
                </a:cubicBezTo>
                <a:close/>
                <a:moveTo>
                  <a:pt x="345098" y="781027"/>
                </a:moveTo>
                <a:cubicBezTo>
                  <a:pt x="349420" y="782354"/>
                  <a:pt x="352924" y="785145"/>
                  <a:pt x="355136" y="788853"/>
                </a:cubicBezTo>
                <a:cubicBezTo>
                  <a:pt x="357314" y="792596"/>
                  <a:pt x="358233" y="797292"/>
                  <a:pt x="357178" y="801988"/>
                </a:cubicBezTo>
                <a:lnTo>
                  <a:pt x="357110" y="802022"/>
                </a:lnTo>
                <a:cubicBezTo>
                  <a:pt x="356055" y="806717"/>
                  <a:pt x="353197" y="810562"/>
                  <a:pt x="349352" y="812910"/>
                </a:cubicBezTo>
                <a:cubicBezTo>
                  <a:pt x="345473" y="815292"/>
                  <a:pt x="340607" y="816176"/>
                  <a:pt x="335843" y="814713"/>
                </a:cubicBezTo>
                <a:cubicBezTo>
                  <a:pt x="331046" y="813352"/>
                  <a:pt x="327269" y="810256"/>
                  <a:pt x="325125" y="806343"/>
                </a:cubicBezTo>
                <a:cubicBezTo>
                  <a:pt x="322982" y="802328"/>
                  <a:pt x="322505" y="797530"/>
                  <a:pt x="324002" y="792971"/>
                </a:cubicBezTo>
                <a:cubicBezTo>
                  <a:pt x="325499" y="788377"/>
                  <a:pt x="328630" y="784872"/>
                  <a:pt x="332441" y="782763"/>
                </a:cubicBezTo>
                <a:cubicBezTo>
                  <a:pt x="336286" y="780551"/>
                  <a:pt x="340743" y="779803"/>
                  <a:pt x="345098" y="781027"/>
                </a:cubicBezTo>
                <a:close/>
                <a:moveTo>
                  <a:pt x="669074" y="773273"/>
                </a:moveTo>
                <a:cubicBezTo>
                  <a:pt x="673867" y="774264"/>
                  <a:pt x="678383" y="777029"/>
                  <a:pt x="681582" y="781469"/>
                </a:cubicBezTo>
                <a:cubicBezTo>
                  <a:pt x="687911" y="790248"/>
                  <a:pt x="685768" y="802940"/>
                  <a:pt x="676172" y="808860"/>
                </a:cubicBezTo>
                <a:cubicBezTo>
                  <a:pt x="666747" y="815121"/>
                  <a:pt x="654361" y="811786"/>
                  <a:pt x="649019" y="802361"/>
                </a:cubicBezTo>
                <a:cubicBezTo>
                  <a:pt x="643643" y="792868"/>
                  <a:pt x="646501" y="781333"/>
                  <a:pt x="654906" y="775719"/>
                </a:cubicBezTo>
                <a:cubicBezTo>
                  <a:pt x="659211" y="773065"/>
                  <a:pt x="664280" y="772282"/>
                  <a:pt x="669074" y="773273"/>
                </a:cubicBezTo>
                <a:close/>
                <a:moveTo>
                  <a:pt x="564193" y="770990"/>
                </a:moveTo>
                <a:cubicBezTo>
                  <a:pt x="572529" y="767724"/>
                  <a:pt x="582431" y="772215"/>
                  <a:pt x="586275" y="780926"/>
                </a:cubicBezTo>
                <a:lnTo>
                  <a:pt x="586309" y="780892"/>
                </a:lnTo>
                <a:cubicBezTo>
                  <a:pt x="590257" y="789841"/>
                  <a:pt x="585867" y="799980"/>
                  <a:pt x="576544" y="803655"/>
                </a:cubicBezTo>
                <a:cubicBezTo>
                  <a:pt x="571950" y="805561"/>
                  <a:pt x="566949" y="804948"/>
                  <a:pt x="562900" y="803077"/>
                </a:cubicBezTo>
                <a:cubicBezTo>
                  <a:pt x="558850" y="801103"/>
                  <a:pt x="555652" y="797599"/>
                  <a:pt x="554155" y="793005"/>
                </a:cubicBezTo>
                <a:cubicBezTo>
                  <a:pt x="552658" y="788412"/>
                  <a:pt x="553134" y="783648"/>
                  <a:pt x="554937" y="779701"/>
                </a:cubicBezTo>
                <a:cubicBezTo>
                  <a:pt x="556741" y="775686"/>
                  <a:pt x="560041" y="772760"/>
                  <a:pt x="564193" y="770990"/>
                </a:cubicBezTo>
                <a:close/>
                <a:moveTo>
                  <a:pt x="367590" y="755712"/>
                </a:moveTo>
                <a:lnTo>
                  <a:pt x="367590" y="755746"/>
                </a:lnTo>
                <a:lnTo>
                  <a:pt x="367586" y="755718"/>
                </a:lnTo>
                <a:close/>
                <a:moveTo>
                  <a:pt x="269697" y="752309"/>
                </a:moveTo>
                <a:cubicBezTo>
                  <a:pt x="271875" y="752411"/>
                  <a:pt x="274018" y="752990"/>
                  <a:pt x="276026" y="754011"/>
                </a:cubicBezTo>
                <a:cubicBezTo>
                  <a:pt x="280075" y="756052"/>
                  <a:pt x="282763" y="759727"/>
                  <a:pt x="284158" y="763844"/>
                </a:cubicBezTo>
                <a:cubicBezTo>
                  <a:pt x="285519" y="767927"/>
                  <a:pt x="285451" y="772691"/>
                  <a:pt x="283409" y="777046"/>
                </a:cubicBezTo>
                <a:lnTo>
                  <a:pt x="283409" y="777080"/>
                </a:lnTo>
                <a:cubicBezTo>
                  <a:pt x="281402" y="781470"/>
                  <a:pt x="277795" y="784634"/>
                  <a:pt x="273508" y="786131"/>
                </a:cubicBezTo>
                <a:cubicBezTo>
                  <a:pt x="269221" y="787628"/>
                  <a:pt x="264389" y="787254"/>
                  <a:pt x="259966" y="785008"/>
                </a:cubicBezTo>
                <a:cubicBezTo>
                  <a:pt x="257754" y="783885"/>
                  <a:pt x="255882" y="782354"/>
                  <a:pt x="254385" y="780619"/>
                </a:cubicBezTo>
                <a:cubicBezTo>
                  <a:pt x="252922" y="778815"/>
                  <a:pt x="251901" y="776706"/>
                  <a:pt x="251255" y="774528"/>
                </a:cubicBezTo>
                <a:cubicBezTo>
                  <a:pt x="249996" y="770173"/>
                  <a:pt x="250506" y="765409"/>
                  <a:pt x="252922" y="761258"/>
                </a:cubicBezTo>
                <a:cubicBezTo>
                  <a:pt x="255338" y="757073"/>
                  <a:pt x="259183" y="754249"/>
                  <a:pt x="263334" y="752990"/>
                </a:cubicBezTo>
                <a:cubicBezTo>
                  <a:pt x="265410" y="752343"/>
                  <a:pt x="267553" y="752139"/>
                  <a:pt x="269697" y="752309"/>
                </a:cubicBezTo>
                <a:close/>
                <a:moveTo>
                  <a:pt x="420942" y="747920"/>
                </a:moveTo>
                <a:cubicBezTo>
                  <a:pt x="428768" y="748328"/>
                  <a:pt x="435063" y="755168"/>
                  <a:pt x="435029" y="763606"/>
                </a:cubicBezTo>
                <a:cubicBezTo>
                  <a:pt x="435029" y="771976"/>
                  <a:pt x="427884" y="778782"/>
                  <a:pt x="419173" y="778305"/>
                </a:cubicBezTo>
                <a:cubicBezTo>
                  <a:pt x="410462" y="777625"/>
                  <a:pt x="404168" y="770343"/>
                  <a:pt x="405120" y="761939"/>
                </a:cubicBezTo>
                <a:cubicBezTo>
                  <a:pt x="406039" y="753670"/>
                  <a:pt x="413150" y="747274"/>
                  <a:pt x="420942" y="747920"/>
                </a:cubicBezTo>
                <a:close/>
                <a:moveTo>
                  <a:pt x="485626" y="744994"/>
                </a:moveTo>
                <a:cubicBezTo>
                  <a:pt x="493316" y="743667"/>
                  <a:pt x="500938" y="749213"/>
                  <a:pt x="502673" y="757448"/>
                </a:cubicBezTo>
                <a:cubicBezTo>
                  <a:pt x="504375" y="765682"/>
                  <a:pt x="498795" y="773644"/>
                  <a:pt x="490186" y="775107"/>
                </a:cubicBezTo>
                <a:cubicBezTo>
                  <a:pt x="481509" y="776230"/>
                  <a:pt x="473853" y="770309"/>
                  <a:pt x="473037" y="761939"/>
                </a:cubicBezTo>
                <a:cubicBezTo>
                  <a:pt x="472254" y="753569"/>
                  <a:pt x="477869" y="745981"/>
                  <a:pt x="485626" y="744994"/>
                </a:cubicBezTo>
                <a:close/>
                <a:moveTo>
                  <a:pt x="171609" y="744058"/>
                </a:moveTo>
                <a:cubicBezTo>
                  <a:pt x="176517" y="743599"/>
                  <a:pt x="181468" y="744960"/>
                  <a:pt x="185313" y="748226"/>
                </a:cubicBezTo>
                <a:cubicBezTo>
                  <a:pt x="193275" y="754453"/>
                  <a:pt x="194466" y="766668"/>
                  <a:pt x="188069" y="775413"/>
                </a:cubicBezTo>
                <a:cubicBezTo>
                  <a:pt x="181638" y="784191"/>
                  <a:pt x="169218" y="785655"/>
                  <a:pt x="160337" y="778679"/>
                </a:cubicBezTo>
                <a:cubicBezTo>
                  <a:pt x="151729" y="771364"/>
                  <a:pt x="150810" y="758808"/>
                  <a:pt x="158160" y="750812"/>
                </a:cubicBezTo>
                <a:cubicBezTo>
                  <a:pt x="161835" y="746797"/>
                  <a:pt x="166700" y="744517"/>
                  <a:pt x="171609" y="744058"/>
                </a:cubicBezTo>
                <a:close/>
                <a:moveTo>
                  <a:pt x="357076" y="737440"/>
                </a:moveTo>
                <a:cubicBezTo>
                  <a:pt x="360853" y="738597"/>
                  <a:pt x="363881" y="741046"/>
                  <a:pt x="365820" y="744279"/>
                </a:cubicBezTo>
                <a:lnTo>
                  <a:pt x="367586" y="755718"/>
                </a:lnTo>
                <a:lnTo>
                  <a:pt x="360819" y="765205"/>
                </a:lnTo>
                <a:cubicBezTo>
                  <a:pt x="357450" y="767280"/>
                  <a:pt x="353197" y="768063"/>
                  <a:pt x="349046" y="766804"/>
                </a:cubicBezTo>
                <a:cubicBezTo>
                  <a:pt x="344860" y="765613"/>
                  <a:pt x="341560" y="762891"/>
                  <a:pt x="339688" y="759523"/>
                </a:cubicBezTo>
                <a:cubicBezTo>
                  <a:pt x="337817" y="756018"/>
                  <a:pt x="337409" y="751833"/>
                  <a:pt x="338702" y="747852"/>
                </a:cubicBezTo>
                <a:cubicBezTo>
                  <a:pt x="339995" y="743837"/>
                  <a:pt x="342751" y="740774"/>
                  <a:pt x="346051" y="738937"/>
                </a:cubicBezTo>
                <a:cubicBezTo>
                  <a:pt x="349386" y="737031"/>
                  <a:pt x="353299" y="736351"/>
                  <a:pt x="357076" y="737440"/>
                </a:cubicBezTo>
                <a:close/>
                <a:moveTo>
                  <a:pt x="643090" y="735437"/>
                </a:moveTo>
                <a:cubicBezTo>
                  <a:pt x="647344" y="736309"/>
                  <a:pt x="651350" y="738750"/>
                  <a:pt x="654191" y="742680"/>
                </a:cubicBezTo>
                <a:lnTo>
                  <a:pt x="654157" y="742714"/>
                </a:lnTo>
                <a:cubicBezTo>
                  <a:pt x="659772" y="750472"/>
                  <a:pt x="657866" y="761734"/>
                  <a:pt x="649360" y="767009"/>
                </a:cubicBezTo>
                <a:cubicBezTo>
                  <a:pt x="641023" y="772555"/>
                  <a:pt x="629999" y="769629"/>
                  <a:pt x="625269" y="761258"/>
                </a:cubicBezTo>
                <a:cubicBezTo>
                  <a:pt x="620506" y="752854"/>
                  <a:pt x="623058" y="742612"/>
                  <a:pt x="630509" y="737610"/>
                </a:cubicBezTo>
                <a:cubicBezTo>
                  <a:pt x="634337" y="735262"/>
                  <a:pt x="638837" y="734565"/>
                  <a:pt x="643090" y="735437"/>
                </a:cubicBezTo>
                <a:close/>
                <a:moveTo>
                  <a:pt x="548234" y="728627"/>
                </a:moveTo>
                <a:cubicBezTo>
                  <a:pt x="555515" y="725769"/>
                  <a:pt x="564158" y="729682"/>
                  <a:pt x="567492" y="737270"/>
                </a:cubicBezTo>
                <a:lnTo>
                  <a:pt x="567526" y="737270"/>
                </a:lnTo>
                <a:cubicBezTo>
                  <a:pt x="570963" y="745062"/>
                  <a:pt x="567152" y="753943"/>
                  <a:pt x="558986" y="757107"/>
                </a:cubicBezTo>
                <a:cubicBezTo>
                  <a:pt x="554971" y="758774"/>
                  <a:pt x="550616" y="758230"/>
                  <a:pt x="547077" y="756597"/>
                </a:cubicBezTo>
                <a:cubicBezTo>
                  <a:pt x="543538" y="754895"/>
                  <a:pt x="540748" y="751799"/>
                  <a:pt x="539455" y="747818"/>
                </a:cubicBezTo>
                <a:cubicBezTo>
                  <a:pt x="538162" y="743837"/>
                  <a:pt x="538570" y="739652"/>
                  <a:pt x="540136" y="736215"/>
                </a:cubicBezTo>
                <a:cubicBezTo>
                  <a:pt x="541701" y="732710"/>
                  <a:pt x="544593" y="730158"/>
                  <a:pt x="548234" y="728627"/>
                </a:cubicBezTo>
                <a:close/>
                <a:moveTo>
                  <a:pt x="733557" y="718054"/>
                </a:moveTo>
                <a:cubicBezTo>
                  <a:pt x="738473" y="718046"/>
                  <a:pt x="743509" y="719849"/>
                  <a:pt x="747559" y="723524"/>
                </a:cubicBezTo>
                <a:lnTo>
                  <a:pt x="747559" y="723558"/>
                </a:lnTo>
                <a:cubicBezTo>
                  <a:pt x="755555" y="730839"/>
                  <a:pt x="755929" y="743497"/>
                  <a:pt x="747933" y="751493"/>
                </a:cubicBezTo>
                <a:cubicBezTo>
                  <a:pt x="739767" y="759285"/>
                  <a:pt x="727313" y="759047"/>
                  <a:pt x="720032" y="750779"/>
                </a:cubicBezTo>
                <a:cubicBezTo>
                  <a:pt x="712920" y="742748"/>
                  <a:pt x="712954" y="730431"/>
                  <a:pt x="720270" y="723456"/>
                </a:cubicBezTo>
                <a:cubicBezTo>
                  <a:pt x="723843" y="719883"/>
                  <a:pt x="728640" y="718063"/>
                  <a:pt x="733557" y="718054"/>
                </a:cubicBezTo>
                <a:close/>
                <a:moveTo>
                  <a:pt x="123657" y="715765"/>
                </a:moveTo>
                <a:lnTo>
                  <a:pt x="123623" y="715799"/>
                </a:lnTo>
                <a:lnTo>
                  <a:pt x="123637" y="715772"/>
                </a:lnTo>
                <a:close/>
                <a:moveTo>
                  <a:pt x="291269" y="712328"/>
                </a:moveTo>
                <a:cubicBezTo>
                  <a:pt x="293175" y="712430"/>
                  <a:pt x="295046" y="712907"/>
                  <a:pt x="296781" y="713792"/>
                </a:cubicBezTo>
                <a:cubicBezTo>
                  <a:pt x="300286" y="715561"/>
                  <a:pt x="302668" y="718793"/>
                  <a:pt x="303859" y="722366"/>
                </a:cubicBezTo>
                <a:cubicBezTo>
                  <a:pt x="305050" y="725939"/>
                  <a:pt x="304982" y="730056"/>
                  <a:pt x="303212" y="733901"/>
                </a:cubicBezTo>
                <a:lnTo>
                  <a:pt x="303246" y="733935"/>
                </a:lnTo>
                <a:cubicBezTo>
                  <a:pt x="301477" y="737746"/>
                  <a:pt x="298346" y="740502"/>
                  <a:pt x="294604" y="741829"/>
                </a:cubicBezTo>
                <a:cubicBezTo>
                  <a:pt x="290861" y="743156"/>
                  <a:pt x="286641" y="742816"/>
                  <a:pt x="282763" y="740842"/>
                </a:cubicBezTo>
                <a:cubicBezTo>
                  <a:pt x="280823" y="739855"/>
                  <a:pt x="279190" y="738528"/>
                  <a:pt x="277897" y="736997"/>
                </a:cubicBezTo>
                <a:cubicBezTo>
                  <a:pt x="276604" y="735432"/>
                  <a:pt x="275719" y="733595"/>
                  <a:pt x="275175" y="731689"/>
                </a:cubicBezTo>
                <a:cubicBezTo>
                  <a:pt x="274086" y="727878"/>
                  <a:pt x="274528" y="723761"/>
                  <a:pt x="276638" y="720120"/>
                </a:cubicBezTo>
                <a:cubicBezTo>
                  <a:pt x="278747" y="716480"/>
                  <a:pt x="282082" y="713996"/>
                  <a:pt x="285723" y="712907"/>
                </a:cubicBezTo>
                <a:cubicBezTo>
                  <a:pt x="287526" y="712362"/>
                  <a:pt x="289398" y="712158"/>
                  <a:pt x="291269" y="712328"/>
                </a:cubicBezTo>
                <a:close/>
                <a:moveTo>
                  <a:pt x="201836" y="709538"/>
                </a:moveTo>
                <a:cubicBezTo>
                  <a:pt x="206187" y="709130"/>
                  <a:pt x="210577" y="710338"/>
                  <a:pt x="213996" y="713247"/>
                </a:cubicBezTo>
                <a:cubicBezTo>
                  <a:pt x="221040" y="718759"/>
                  <a:pt x="222129" y="729580"/>
                  <a:pt x="216446" y="737337"/>
                </a:cubicBezTo>
                <a:cubicBezTo>
                  <a:pt x="210730" y="745129"/>
                  <a:pt x="199705" y="746422"/>
                  <a:pt x="191845" y="740230"/>
                </a:cubicBezTo>
                <a:cubicBezTo>
                  <a:pt x="184224" y="733765"/>
                  <a:pt x="183407" y="722604"/>
                  <a:pt x="189906" y="715527"/>
                </a:cubicBezTo>
                <a:cubicBezTo>
                  <a:pt x="193173" y="711971"/>
                  <a:pt x="197485" y="709947"/>
                  <a:pt x="201836" y="709538"/>
                </a:cubicBezTo>
                <a:close/>
                <a:moveTo>
                  <a:pt x="423597" y="702734"/>
                </a:moveTo>
                <a:cubicBezTo>
                  <a:pt x="430266" y="703108"/>
                  <a:pt x="435676" y="708926"/>
                  <a:pt x="435642" y="716140"/>
                </a:cubicBezTo>
                <a:cubicBezTo>
                  <a:pt x="435642" y="723285"/>
                  <a:pt x="429551" y="729104"/>
                  <a:pt x="422100" y="728695"/>
                </a:cubicBezTo>
                <a:cubicBezTo>
                  <a:pt x="414682" y="728117"/>
                  <a:pt x="409272" y="721924"/>
                  <a:pt x="410089" y="714711"/>
                </a:cubicBezTo>
                <a:cubicBezTo>
                  <a:pt x="410871" y="707633"/>
                  <a:pt x="416928" y="702189"/>
                  <a:pt x="423597" y="702734"/>
                </a:cubicBezTo>
                <a:close/>
                <a:moveTo>
                  <a:pt x="478856" y="700216"/>
                </a:moveTo>
                <a:cubicBezTo>
                  <a:pt x="485423" y="699093"/>
                  <a:pt x="491922" y="703823"/>
                  <a:pt x="493385" y="710866"/>
                </a:cubicBezTo>
                <a:cubicBezTo>
                  <a:pt x="494848" y="717875"/>
                  <a:pt x="490084" y="724715"/>
                  <a:pt x="482734" y="725940"/>
                </a:cubicBezTo>
                <a:cubicBezTo>
                  <a:pt x="475351" y="726892"/>
                  <a:pt x="468784" y="721856"/>
                  <a:pt x="468103" y="714677"/>
                </a:cubicBezTo>
                <a:cubicBezTo>
                  <a:pt x="467423" y="707531"/>
                  <a:pt x="472220" y="701032"/>
                  <a:pt x="478856" y="700216"/>
                </a:cubicBezTo>
                <a:close/>
                <a:moveTo>
                  <a:pt x="617043" y="697651"/>
                </a:moveTo>
                <a:cubicBezTo>
                  <a:pt x="620752" y="698412"/>
                  <a:pt x="624248" y="700539"/>
                  <a:pt x="626732" y="703958"/>
                </a:cubicBezTo>
                <a:cubicBezTo>
                  <a:pt x="631632" y="710730"/>
                  <a:pt x="629965" y="720563"/>
                  <a:pt x="622547" y="725157"/>
                </a:cubicBezTo>
                <a:cubicBezTo>
                  <a:pt x="615265" y="729988"/>
                  <a:pt x="605670" y="727436"/>
                  <a:pt x="601519" y="720155"/>
                </a:cubicBezTo>
                <a:cubicBezTo>
                  <a:pt x="597334" y="712805"/>
                  <a:pt x="599579" y="703890"/>
                  <a:pt x="606078" y="699535"/>
                </a:cubicBezTo>
                <a:cubicBezTo>
                  <a:pt x="609412" y="697494"/>
                  <a:pt x="613334" y="696890"/>
                  <a:pt x="617043" y="697651"/>
                </a:cubicBezTo>
                <a:close/>
                <a:moveTo>
                  <a:pt x="369019" y="693785"/>
                </a:moveTo>
                <a:cubicBezTo>
                  <a:pt x="372251" y="694771"/>
                  <a:pt x="374837" y="696847"/>
                  <a:pt x="376471" y="699637"/>
                </a:cubicBezTo>
                <a:cubicBezTo>
                  <a:pt x="378104" y="702427"/>
                  <a:pt x="378784" y="705932"/>
                  <a:pt x="378002" y="709437"/>
                </a:cubicBezTo>
                <a:lnTo>
                  <a:pt x="378036" y="709403"/>
                </a:lnTo>
                <a:cubicBezTo>
                  <a:pt x="377253" y="712907"/>
                  <a:pt x="375144" y="715765"/>
                  <a:pt x="372251" y="717501"/>
                </a:cubicBezTo>
                <a:cubicBezTo>
                  <a:pt x="369359" y="719270"/>
                  <a:pt x="365752" y="719917"/>
                  <a:pt x="362180" y="718862"/>
                </a:cubicBezTo>
                <a:cubicBezTo>
                  <a:pt x="358607" y="717841"/>
                  <a:pt x="355783" y="715527"/>
                  <a:pt x="354184" y="712635"/>
                </a:cubicBezTo>
                <a:cubicBezTo>
                  <a:pt x="352584" y="709641"/>
                  <a:pt x="352244" y="706068"/>
                  <a:pt x="353333" y="702665"/>
                </a:cubicBezTo>
                <a:cubicBezTo>
                  <a:pt x="354456" y="699229"/>
                  <a:pt x="356804" y="696643"/>
                  <a:pt x="359594" y="695078"/>
                </a:cubicBezTo>
                <a:cubicBezTo>
                  <a:pt x="362452" y="693444"/>
                  <a:pt x="365786" y="692866"/>
                  <a:pt x="369019" y="693785"/>
                </a:cubicBezTo>
                <a:close/>
                <a:moveTo>
                  <a:pt x="700211" y="686511"/>
                </a:moveTo>
                <a:cubicBezTo>
                  <a:pt x="704575" y="686502"/>
                  <a:pt x="709041" y="688102"/>
                  <a:pt x="712614" y="691368"/>
                </a:cubicBezTo>
                <a:lnTo>
                  <a:pt x="712648" y="691368"/>
                </a:lnTo>
                <a:cubicBezTo>
                  <a:pt x="719759" y="697833"/>
                  <a:pt x="720065" y="709062"/>
                  <a:pt x="712988" y="716139"/>
                </a:cubicBezTo>
                <a:cubicBezTo>
                  <a:pt x="705740" y="723047"/>
                  <a:pt x="694716" y="722842"/>
                  <a:pt x="688217" y="715527"/>
                </a:cubicBezTo>
                <a:cubicBezTo>
                  <a:pt x="681922" y="708415"/>
                  <a:pt x="681922" y="697493"/>
                  <a:pt x="688421" y="691300"/>
                </a:cubicBezTo>
                <a:cubicBezTo>
                  <a:pt x="691586" y="688136"/>
                  <a:pt x="695847" y="686519"/>
                  <a:pt x="700211" y="686511"/>
                </a:cubicBezTo>
                <a:close/>
                <a:moveTo>
                  <a:pt x="532310" y="686231"/>
                </a:moveTo>
                <a:cubicBezTo>
                  <a:pt x="538537" y="683781"/>
                  <a:pt x="545920" y="687116"/>
                  <a:pt x="548779" y="693615"/>
                </a:cubicBezTo>
                <a:lnTo>
                  <a:pt x="548745" y="693649"/>
                </a:lnTo>
                <a:cubicBezTo>
                  <a:pt x="551671" y="700318"/>
                  <a:pt x="548404" y="707872"/>
                  <a:pt x="541463" y="710594"/>
                </a:cubicBezTo>
                <a:cubicBezTo>
                  <a:pt x="538026" y="712023"/>
                  <a:pt x="534317" y="711546"/>
                  <a:pt x="531323" y="710151"/>
                </a:cubicBezTo>
                <a:cubicBezTo>
                  <a:pt x="528295" y="708688"/>
                  <a:pt x="525913" y="706068"/>
                  <a:pt x="524824" y="702632"/>
                </a:cubicBezTo>
                <a:cubicBezTo>
                  <a:pt x="523735" y="699229"/>
                  <a:pt x="524042" y="695656"/>
                  <a:pt x="525403" y="692730"/>
                </a:cubicBezTo>
                <a:cubicBezTo>
                  <a:pt x="526764" y="689736"/>
                  <a:pt x="529214" y="687558"/>
                  <a:pt x="532310" y="686231"/>
                </a:cubicBezTo>
                <a:close/>
                <a:moveTo>
                  <a:pt x="113858" y="681841"/>
                </a:moveTo>
                <a:cubicBezTo>
                  <a:pt x="118826" y="682386"/>
                  <a:pt x="123385" y="684631"/>
                  <a:pt x="126550" y="688647"/>
                </a:cubicBezTo>
                <a:cubicBezTo>
                  <a:pt x="129612" y="692696"/>
                  <a:pt x="130973" y="697561"/>
                  <a:pt x="130497" y="702461"/>
                </a:cubicBezTo>
                <a:lnTo>
                  <a:pt x="123637" y="715772"/>
                </a:lnTo>
                <a:lnTo>
                  <a:pt x="109367" y="720529"/>
                </a:lnTo>
                <a:cubicBezTo>
                  <a:pt x="104263" y="720121"/>
                  <a:pt x="99227" y="717705"/>
                  <a:pt x="95824" y="713247"/>
                </a:cubicBezTo>
                <a:cubicBezTo>
                  <a:pt x="92353" y="708858"/>
                  <a:pt x="90958" y="703482"/>
                  <a:pt x="91571" y="698514"/>
                </a:cubicBezTo>
                <a:cubicBezTo>
                  <a:pt x="92319" y="693444"/>
                  <a:pt x="95008" y="688749"/>
                  <a:pt x="99431" y="685550"/>
                </a:cubicBezTo>
                <a:cubicBezTo>
                  <a:pt x="103820" y="682352"/>
                  <a:pt x="109060" y="681229"/>
                  <a:pt x="113858" y="681841"/>
                </a:cubicBezTo>
                <a:close/>
                <a:moveTo>
                  <a:pt x="232065" y="674986"/>
                </a:moveTo>
                <a:cubicBezTo>
                  <a:pt x="235867" y="674637"/>
                  <a:pt x="239704" y="675700"/>
                  <a:pt x="242681" y="678235"/>
                </a:cubicBezTo>
                <a:cubicBezTo>
                  <a:pt x="248839" y="683067"/>
                  <a:pt x="249758" y="692492"/>
                  <a:pt x="244790" y="699263"/>
                </a:cubicBezTo>
                <a:lnTo>
                  <a:pt x="244824" y="699263"/>
                </a:lnTo>
                <a:cubicBezTo>
                  <a:pt x="239822" y="706068"/>
                  <a:pt x="230227" y="707191"/>
                  <a:pt x="223354" y="701781"/>
                </a:cubicBezTo>
                <a:cubicBezTo>
                  <a:pt x="216685" y="696133"/>
                  <a:pt x="216004" y="686401"/>
                  <a:pt x="221653" y="680209"/>
                </a:cubicBezTo>
                <a:cubicBezTo>
                  <a:pt x="224494" y="677096"/>
                  <a:pt x="228262" y="675335"/>
                  <a:pt x="232065" y="674986"/>
                </a:cubicBezTo>
                <a:close/>
                <a:moveTo>
                  <a:pt x="312910" y="672348"/>
                </a:moveTo>
                <a:cubicBezTo>
                  <a:pt x="314543" y="672450"/>
                  <a:pt x="316109" y="672858"/>
                  <a:pt x="317640" y="673607"/>
                </a:cubicBezTo>
                <a:cubicBezTo>
                  <a:pt x="320634" y="675104"/>
                  <a:pt x="322676" y="677860"/>
                  <a:pt x="323696" y="680922"/>
                </a:cubicBezTo>
                <a:cubicBezTo>
                  <a:pt x="324717" y="683951"/>
                  <a:pt x="324649" y="687489"/>
                  <a:pt x="323152" y="690756"/>
                </a:cubicBezTo>
                <a:lnTo>
                  <a:pt x="323118" y="690790"/>
                </a:lnTo>
                <a:cubicBezTo>
                  <a:pt x="321621" y="694056"/>
                  <a:pt x="318933" y="696404"/>
                  <a:pt x="315734" y="697561"/>
                </a:cubicBezTo>
                <a:cubicBezTo>
                  <a:pt x="312536" y="698684"/>
                  <a:pt x="308929" y="698412"/>
                  <a:pt x="305629" y="696710"/>
                </a:cubicBezTo>
                <a:cubicBezTo>
                  <a:pt x="303995" y="695860"/>
                  <a:pt x="302566" y="694737"/>
                  <a:pt x="301477" y="693444"/>
                </a:cubicBezTo>
                <a:cubicBezTo>
                  <a:pt x="300389" y="692117"/>
                  <a:pt x="299606" y="690518"/>
                  <a:pt x="299164" y="688919"/>
                </a:cubicBezTo>
                <a:cubicBezTo>
                  <a:pt x="298245" y="685686"/>
                  <a:pt x="298619" y="682147"/>
                  <a:pt x="300423" y="679017"/>
                </a:cubicBezTo>
                <a:cubicBezTo>
                  <a:pt x="302226" y="675921"/>
                  <a:pt x="305084" y="673811"/>
                  <a:pt x="308181" y="672858"/>
                </a:cubicBezTo>
                <a:cubicBezTo>
                  <a:pt x="309746" y="672382"/>
                  <a:pt x="311311" y="672246"/>
                  <a:pt x="312910" y="672348"/>
                </a:cubicBezTo>
                <a:close/>
                <a:moveTo>
                  <a:pt x="581682" y="661426"/>
                </a:moveTo>
                <a:cubicBezTo>
                  <a:pt x="587364" y="657921"/>
                  <a:pt x="595088" y="659350"/>
                  <a:pt x="599307" y="665203"/>
                </a:cubicBezTo>
                <a:cubicBezTo>
                  <a:pt x="603492" y="670987"/>
                  <a:pt x="602063" y="679391"/>
                  <a:pt x="595734" y="683304"/>
                </a:cubicBezTo>
                <a:cubicBezTo>
                  <a:pt x="589508" y="687422"/>
                  <a:pt x="581307" y="685244"/>
                  <a:pt x="577769" y="679017"/>
                </a:cubicBezTo>
                <a:cubicBezTo>
                  <a:pt x="574196" y="672756"/>
                  <a:pt x="576101" y="665134"/>
                  <a:pt x="581682" y="661426"/>
                </a:cubicBezTo>
                <a:close/>
                <a:moveTo>
                  <a:pt x="426251" y="657513"/>
                </a:moveTo>
                <a:cubicBezTo>
                  <a:pt x="431763" y="657819"/>
                  <a:pt x="436255" y="662651"/>
                  <a:pt x="436221" y="668639"/>
                </a:cubicBezTo>
                <a:cubicBezTo>
                  <a:pt x="436221" y="674560"/>
                  <a:pt x="431151" y="679392"/>
                  <a:pt x="424992" y="679051"/>
                </a:cubicBezTo>
                <a:cubicBezTo>
                  <a:pt x="418834" y="678575"/>
                  <a:pt x="414376" y="673437"/>
                  <a:pt x="415057" y="667448"/>
                </a:cubicBezTo>
                <a:cubicBezTo>
                  <a:pt x="415703" y="661596"/>
                  <a:pt x="420739" y="657071"/>
                  <a:pt x="426251" y="657513"/>
                </a:cubicBezTo>
                <a:close/>
                <a:moveTo>
                  <a:pt x="472050" y="655438"/>
                </a:moveTo>
                <a:cubicBezTo>
                  <a:pt x="477494" y="654519"/>
                  <a:pt x="482905" y="658432"/>
                  <a:pt x="484095" y="664250"/>
                </a:cubicBezTo>
                <a:lnTo>
                  <a:pt x="484095" y="664284"/>
                </a:lnTo>
                <a:cubicBezTo>
                  <a:pt x="485286" y="670103"/>
                  <a:pt x="481339" y="675751"/>
                  <a:pt x="475249" y="676772"/>
                </a:cubicBezTo>
                <a:cubicBezTo>
                  <a:pt x="469124" y="677555"/>
                  <a:pt x="463680" y="673369"/>
                  <a:pt x="463135" y="667449"/>
                </a:cubicBezTo>
                <a:cubicBezTo>
                  <a:pt x="462557" y="661528"/>
                  <a:pt x="466572" y="656152"/>
                  <a:pt x="472050" y="655438"/>
                </a:cubicBezTo>
                <a:close/>
                <a:moveTo>
                  <a:pt x="666960" y="654901"/>
                </a:moveTo>
                <a:cubicBezTo>
                  <a:pt x="670771" y="654901"/>
                  <a:pt x="674676" y="656305"/>
                  <a:pt x="677806" y="659146"/>
                </a:cubicBezTo>
                <a:lnTo>
                  <a:pt x="677772" y="659146"/>
                </a:lnTo>
                <a:cubicBezTo>
                  <a:pt x="683964" y="664760"/>
                  <a:pt x="684237" y="674594"/>
                  <a:pt x="678078" y="680752"/>
                </a:cubicBezTo>
                <a:cubicBezTo>
                  <a:pt x="671749" y="686775"/>
                  <a:pt x="662120" y="686571"/>
                  <a:pt x="656471" y="680208"/>
                </a:cubicBezTo>
                <a:cubicBezTo>
                  <a:pt x="650959" y="673981"/>
                  <a:pt x="650993" y="664454"/>
                  <a:pt x="656676" y="659078"/>
                </a:cubicBezTo>
                <a:cubicBezTo>
                  <a:pt x="659432" y="656305"/>
                  <a:pt x="663149" y="654901"/>
                  <a:pt x="666960" y="654901"/>
                </a:cubicBezTo>
                <a:close/>
                <a:moveTo>
                  <a:pt x="150605" y="654349"/>
                </a:moveTo>
                <a:cubicBezTo>
                  <a:pt x="154995" y="654825"/>
                  <a:pt x="159078" y="656833"/>
                  <a:pt x="161868" y="660371"/>
                </a:cubicBezTo>
                <a:cubicBezTo>
                  <a:pt x="164590" y="663978"/>
                  <a:pt x="165781" y="668299"/>
                  <a:pt x="165373" y="672621"/>
                </a:cubicBezTo>
                <a:cubicBezTo>
                  <a:pt x="164930" y="676942"/>
                  <a:pt x="162889" y="681263"/>
                  <a:pt x="159282" y="684462"/>
                </a:cubicBezTo>
                <a:lnTo>
                  <a:pt x="159316" y="684462"/>
                </a:lnTo>
                <a:cubicBezTo>
                  <a:pt x="155709" y="687660"/>
                  <a:pt x="151150" y="689055"/>
                  <a:pt x="146624" y="688681"/>
                </a:cubicBezTo>
                <a:cubicBezTo>
                  <a:pt x="142099" y="688307"/>
                  <a:pt x="137641" y="686163"/>
                  <a:pt x="134613" y="682216"/>
                </a:cubicBezTo>
                <a:cubicBezTo>
                  <a:pt x="131551" y="678303"/>
                  <a:pt x="130292" y="673574"/>
                  <a:pt x="130836" y="669150"/>
                </a:cubicBezTo>
                <a:cubicBezTo>
                  <a:pt x="131483" y="664659"/>
                  <a:pt x="133899" y="660473"/>
                  <a:pt x="137812" y="657649"/>
                </a:cubicBezTo>
                <a:cubicBezTo>
                  <a:pt x="141725" y="654825"/>
                  <a:pt x="146352" y="653804"/>
                  <a:pt x="150605" y="654349"/>
                </a:cubicBezTo>
                <a:close/>
                <a:moveTo>
                  <a:pt x="785294" y="650810"/>
                </a:moveTo>
                <a:cubicBezTo>
                  <a:pt x="790159" y="649823"/>
                  <a:pt x="795365" y="650436"/>
                  <a:pt x="800061" y="653226"/>
                </a:cubicBezTo>
                <a:cubicBezTo>
                  <a:pt x="804688" y="655982"/>
                  <a:pt x="807955" y="660473"/>
                  <a:pt x="809010" y="665373"/>
                </a:cubicBezTo>
                <a:cubicBezTo>
                  <a:pt x="810099" y="670273"/>
                  <a:pt x="809214" y="675751"/>
                  <a:pt x="806186" y="680447"/>
                </a:cubicBezTo>
                <a:cubicBezTo>
                  <a:pt x="803259" y="685210"/>
                  <a:pt x="798326" y="688000"/>
                  <a:pt x="793358" y="688919"/>
                </a:cubicBezTo>
                <a:cubicBezTo>
                  <a:pt x="788356" y="689804"/>
                  <a:pt x="783082" y="688715"/>
                  <a:pt x="778693" y="685517"/>
                </a:cubicBezTo>
                <a:cubicBezTo>
                  <a:pt x="774303" y="682318"/>
                  <a:pt x="771581" y="677656"/>
                  <a:pt x="770628" y="672859"/>
                </a:cubicBezTo>
                <a:cubicBezTo>
                  <a:pt x="769642" y="667993"/>
                  <a:pt x="770628" y="663127"/>
                  <a:pt x="773316" y="658772"/>
                </a:cubicBezTo>
                <a:cubicBezTo>
                  <a:pt x="776073" y="654485"/>
                  <a:pt x="780394" y="651797"/>
                  <a:pt x="785294" y="650810"/>
                </a:cubicBezTo>
                <a:close/>
                <a:moveTo>
                  <a:pt x="381065" y="650095"/>
                </a:moveTo>
                <a:cubicBezTo>
                  <a:pt x="383719" y="650912"/>
                  <a:pt x="385896" y="652647"/>
                  <a:pt x="387257" y="654927"/>
                </a:cubicBezTo>
                <a:cubicBezTo>
                  <a:pt x="388618" y="657240"/>
                  <a:pt x="389163" y="660133"/>
                  <a:pt x="388516" y="663025"/>
                </a:cubicBezTo>
                <a:lnTo>
                  <a:pt x="388482" y="663059"/>
                </a:lnTo>
                <a:cubicBezTo>
                  <a:pt x="387836" y="665951"/>
                  <a:pt x="386066" y="668333"/>
                  <a:pt x="383685" y="669762"/>
                </a:cubicBezTo>
                <a:cubicBezTo>
                  <a:pt x="381303" y="671225"/>
                  <a:pt x="378274" y="671770"/>
                  <a:pt x="375348" y="670885"/>
                </a:cubicBezTo>
                <a:cubicBezTo>
                  <a:pt x="372388" y="670034"/>
                  <a:pt x="370040" y="668129"/>
                  <a:pt x="368713" y="665713"/>
                </a:cubicBezTo>
                <a:cubicBezTo>
                  <a:pt x="367386" y="663229"/>
                  <a:pt x="367114" y="660269"/>
                  <a:pt x="368033" y="657445"/>
                </a:cubicBezTo>
                <a:cubicBezTo>
                  <a:pt x="368951" y="654620"/>
                  <a:pt x="370891" y="652443"/>
                  <a:pt x="373239" y="651150"/>
                </a:cubicBezTo>
                <a:cubicBezTo>
                  <a:pt x="375620" y="649789"/>
                  <a:pt x="378377" y="649312"/>
                  <a:pt x="381065" y="650095"/>
                </a:cubicBezTo>
                <a:close/>
                <a:moveTo>
                  <a:pt x="516352" y="643902"/>
                </a:moveTo>
                <a:cubicBezTo>
                  <a:pt x="521490" y="641895"/>
                  <a:pt x="527614" y="644651"/>
                  <a:pt x="529996" y="650027"/>
                </a:cubicBezTo>
                <a:cubicBezTo>
                  <a:pt x="532412" y="655539"/>
                  <a:pt x="529724" y="661834"/>
                  <a:pt x="523973" y="664080"/>
                </a:cubicBezTo>
                <a:cubicBezTo>
                  <a:pt x="521149" y="665271"/>
                  <a:pt x="518053" y="664896"/>
                  <a:pt x="515569" y="663705"/>
                </a:cubicBezTo>
                <a:cubicBezTo>
                  <a:pt x="513051" y="662480"/>
                  <a:pt x="511078" y="660303"/>
                  <a:pt x="510159" y="657479"/>
                </a:cubicBezTo>
                <a:cubicBezTo>
                  <a:pt x="509240" y="654654"/>
                  <a:pt x="509512" y="651694"/>
                  <a:pt x="510635" y="649278"/>
                </a:cubicBezTo>
                <a:cubicBezTo>
                  <a:pt x="511758" y="646794"/>
                  <a:pt x="513800" y="644991"/>
                  <a:pt x="516352" y="643902"/>
                </a:cubicBezTo>
                <a:close/>
                <a:moveTo>
                  <a:pt x="262391" y="640462"/>
                </a:moveTo>
                <a:cubicBezTo>
                  <a:pt x="265632" y="640160"/>
                  <a:pt x="268898" y="641062"/>
                  <a:pt x="271433" y="643222"/>
                </a:cubicBezTo>
                <a:cubicBezTo>
                  <a:pt x="276707" y="647339"/>
                  <a:pt x="277489" y="655403"/>
                  <a:pt x="273236" y="661188"/>
                </a:cubicBezTo>
                <a:cubicBezTo>
                  <a:pt x="268983" y="667006"/>
                  <a:pt x="260783" y="667959"/>
                  <a:pt x="254930" y="663331"/>
                </a:cubicBezTo>
                <a:cubicBezTo>
                  <a:pt x="249248" y="658500"/>
                  <a:pt x="248635" y="650197"/>
                  <a:pt x="253501" y="644923"/>
                </a:cubicBezTo>
                <a:cubicBezTo>
                  <a:pt x="255934" y="642269"/>
                  <a:pt x="259150" y="640764"/>
                  <a:pt x="262391" y="640462"/>
                </a:cubicBezTo>
                <a:close/>
                <a:moveTo>
                  <a:pt x="334483" y="632402"/>
                </a:moveTo>
                <a:cubicBezTo>
                  <a:pt x="335810" y="632470"/>
                  <a:pt x="337137" y="632810"/>
                  <a:pt x="338396" y="633457"/>
                </a:cubicBezTo>
                <a:cubicBezTo>
                  <a:pt x="340880" y="634716"/>
                  <a:pt x="342581" y="636995"/>
                  <a:pt x="343398" y="639547"/>
                </a:cubicBezTo>
                <a:cubicBezTo>
                  <a:pt x="344248" y="642065"/>
                  <a:pt x="344180" y="644991"/>
                  <a:pt x="342955" y="647714"/>
                </a:cubicBezTo>
                <a:lnTo>
                  <a:pt x="342955" y="647645"/>
                </a:lnTo>
                <a:cubicBezTo>
                  <a:pt x="341696" y="650334"/>
                  <a:pt x="339485" y="652307"/>
                  <a:pt x="336831" y="653260"/>
                </a:cubicBezTo>
                <a:cubicBezTo>
                  <a:pt x="334177" y="654178"/>
                  <a:pt x="331216" y="653940"/>
                  <a:pt x="328460" y="652579"/>
                </a:cubicBezTo>
                <a:cubicBezTo>
                  <a:pt x="327099" y="651865"/>
                  <a:pt x="325942" y="650946"/>
                  <a:pt x="325024" y="649857"/>
                </a:cubicBezTo>
                <a:cubicBezTo>
                  <a:pt x="324105" y="648734"/>
                  <a:pt x="323492" y="647441"/>
                  <a:pt x="323084" y="646114"/>
                </a:cubicBezTo>
                <a:cubicBezTo>
                  <a:pt x="322301" y="643426"/>
                  <a:pt x="322642" y="640500"/>
                  <a:pt x="324105" y="637914"/>
                </a:cubicBezTo>
                <a:cubicBezTo>
                  <a:pt x="325602" y="635328"/>
                  <a:pt x="327950" y="633593"/>
                  <a:pt x="330536" y="632810"/>
                </a:cubicBezTo>
                <a:cubicBezTo>
                  <a:pt x="331829" y="632402"/>
                  <a:pt x="333156" y="632300"/>
                  <a:pt x="334483" y="632402"/>
                </a:cubicBezTo>
                <a:close/>
                <a:moveTo>
                  <a:pt x="624861" y="626889"/>
                </a:moveTo>
                <a:cubicBezTo>
                  <a:pt x="629590" y="622160"/>
                  <a:pt x="637553" y="622092"/>
                  <a:pt x="642895" y="626924"/>
                </a:cubicBezTo>
                <a:lnTo>
                  <a:pt x="642895" y="626958"/>
                </a:lnTo>
                <a:cubicBezTo>
                  <a:pt x="648169" y="631755"/>
                  <a:pt x="648407" y="640126"/>
                  <a:pt x="643133" y="645400"/>
                </a:cubicBezTo>
                <a:cubicBezTo>
                  <a:pt x="637723" y="650538"/>
                  <a:pt x="629522" y="650367"/>
                  <a:pt x="624691" y="644923"/>
                </a:cubicBezTo>
                <a:cubicBezTo>
                  <a:pt x="619995" y="639615"/>
                  <a:pt x="619995" y="631483"/>
                  <a:pt x="624861" y="626889"/>
                </a:cubicBezTo>
                <a:close/>
                <a:moveTo>
                  <a:pt x="746130" y="626856"/>
                </a:moveTo>
                <a:cubicBezTo>
                  <a:pt x="750451" y="626005"/>
                  <a:pt x="755045" y="626516"/>
                  <a:pt x="759230" y="628999"/>
                </a:cubicBezTo>
                <a:cubicBezTo>
                  <a:pt x="763347" y="631449"/>
                  <a:pt x="766239" y="635430"/>
                  <a:pt x="767158" y="639786"/>
                </a:cubicBezTo>
                <a:cubicBezTo>
                  <a:pt x="768111" y="644141"/>
                  <a:pt x="767328" y="648973"/>
                  <a:pt x="764640" y="653158"/>
                </a:cubicBezTo>
                <a:cubicBezTo>
                  <a:pt x="762020" y="657411"/>
                  <a:pt x="757665" y="659861"/>
                  <a:pt x="753276" y="660678"/>
                </a:cubicBezTo>
                <a:cubicBezTo>
                  <a:pt x="748818" y="661460"/>
                  <a:pt x="744191" y="660474"/>
                  <a:pt x="740278" y="657649"/>
                </a:cubicBezTo>
                <a:cubicBezTo>
                  <a:pt x="736399" y="654825"/>
                  <a:pt x="733949" y="650674"/>
                  <a:pt x="733132" y="646421"/>
                </a:cubicBezTo>
                <a:cubicBezTo>
                  <a:pt x="732247" y="642133"/>
                  <a:pt x="733132" y="637778"/>
                  <a:pt x="735514" y="633933"/>
                </a:cubicBezTo>
                <a:cubicBezTo>
                  <a:pt x="737964" y="630122"/>
                  <a:pt x="741809" y="627740"/>
                  <a:pt x="746130" y="626856"/>
                </a:cubicBezTo>
                <a:close/>
                <a:moveTo>
                  <a:pt x="187422" y="626822"/>
                </a:moveTo>
                <a:cubicBezTo>
                  <a:pt x="191267" y="627230"/>
                  <a:pt x="194806" y="628999"/>
                  <a:pt x="197256" y="632096"/>
                </a:cubicBezTo>
                <a:cubicBezTo>
                  <a:pt x="199638" y="635226"/>
                  <a:pt x="200658" y="639003"/>
                  <a:pt x="200318" y="642780"/>
                </a:cubicBezTo>
                <a:cubicBezTo>
                  <a:pt x="199944" y="646557"/>
                  <a:pt x="198175" y="650334"/>
                  <a:pt x="195010" y="653090"/>
                </a:cubicBezTo>
                <a:lnTo>
                  <a:pt x="195010" y="653124"/>
                </a:lnTo>
                <a:cubicBezTo>
                  <a:pt x="191846" y="655914"/>
                  <a:pt x="187899" y="657139"/>
                  <a:pt x="183952" y="656799"/>
                </a:cubicBezTo>
                <a:cubicBezTo>
                  <a:pt x="180005" y="656493"/>
                  <a:pt x="176126" y="654621"/>
                  <a:pt x="173472" y="651150"/>
                </a:cubicBezTo>
                <a:cubicBezTo>
                  <a:pt x="170784" y="647748"/>
                  <a:pt x="169695" y="643597"/>
                  <a:pt x="170205" y="639752"/>
                </a:cubicBezTo>
                <a:cubicBezTo>
                  <a:pt x="170784" y="635839"/>
                  <a:pt x="172893" y="632198"/>
                  <a:pt x="176262" y="629714"/>
                </a:cubicBezTo>
                <a:cubicBezTo>
                  <a:pt x="179664" y="627230"/>
                  <a:pt x="183714" y="626345"/>
                  <a:pt x="187422" y="626822"/>
                </a:cubicBezTo>
                <a:close/>
                <a:moveTo>
                  <a:pt x="557286" y="623317"/>
                </a:moveTo>
                <a:cubicBezTo>
                  <a:pt x="562015" y="620425"/>
                  <a:pt x="568412" y="621615"/>
                  <a:pt x="571883" y="626447"/>
                </a:cubicBezTo>
                <a:cubicBezTo>
                  <a:pt x="575353" y="631245"/>
                  <a:pt x="574162" y="638186"/>
                  <a:pt x="568922" y="641453"/>
                </a:cubicBezTo>
                <a:cubicBezTo>
                  <a:pt x="563785" y="644889"/>
                  <a:pt x="556979" y="643052"/>
                  <a:pt x="554053" y="637914"/>
                </a:cubicBezTo>
                <a:cubicBezTo>
                  <a:pt x="551093" y="632708"/>
                  <a:pt x="552692" y="626379"/>
                  <a:pt x="557286" y="623317"/>
                </a:cubicBezTo>
                <a:close/>
                <a:moveTo>
                  <a:pt x="474806" y="617703"/>
                </a:moveTo>
                <a:lnTo>
                  <a:pt x="474806" y="617737"/>
                </a:lnTo>
                <a:lnTo>
                  <a:pt x="474790" y="617726"/>
                </a:lnTo>
                <a:close/>
                <a:moveTo>
                  <a:pt x="428871" y="612360"/>
                </a:moveTo>
                <a:cubicBezTo>
                  <a:pt x="433260" y="612599"/>
                  <a:pt x="436799" y="616410"/>
                  <a:pt x="436799" y="621173"/>
                </a:cubicBezTo>
                <a:cubicBezTo>
                  <a:pt x="436799" y="625869"/>
                  <a:pt x="432784" y="629680"/>
                  <a:pt x="427884" y="629442"/>
                </a:cubicBezTo>
                <a:cubicBezTo>
                  <a:pt x="422985" y="629067"/>
                  <a:pt x="419446" y="624984"/>
                  <a:pt x="419990" y="620254"/>
                </a:cubicBezTo>
                <a:cubicBezTo>
                  <a:pt x="420501" y="615593"/>
                  <a:pt x="424482" y="612020"/>
                  <a:pt x="428871" y="612360"/>
                </a:cubicBezTo>
                <a:close/>
                <a:moveTo>
                  <a:pt x="465245" y="610728"/>
                </a:moveTo>
                <a:lnTo>
                  <a:pt x="474790" y="617726"/>
                </a:lnTo>
                <a:lnTo>
                  <a:pt x="467797" y="627638"/>
                </a:lnTo>
                <a:cubicBezTo>
                  <a:pt x="462931" y="628251"/>
                  <a:pt x="458610" y="624950"/>
                  <a:pt x="458167" y="620255"/>
                </a:cubicBezTo>
                <a:cubicBezTo>
                  <a:pt x="457725" y="615559"/>
                  <a:pt x="460889" y="611272"/>
                  <a:pt x="465245" y="610728"/>
                </a:cubicBezTo>
                <a:close/>
                <a:moveTo>
                  <a:pt x="70509" y="608856"/>
                </a:moveTo>
                <a:cubicBezTo>
                  <a:pt x="72822" y="609638"/>
                  <a:pt x="74966" y="610863"/>
                  <a:pt x="76769" y="612463"/>
                </a:cubicBezTo>
                <a:cubicBezTo>
                  <a:pt x="78641" y="614028"/>
                  <a:pt x="80274" y="615933"/>
                  <a:pt x="81431" y="618213"/>
                </a:cubicBezTo>
                <a:cubicBezTo>
                  <a:pt x="83745" y="622738"/>
                  <a:pt x="83881" y="627876"/>
                  <a:pt x="82316" y="632572"/>
                </a:cubicBezTo>
                <a:cubicBezTo>
                  <a:pt x="80887" y="637200"/>
                  <a:pt x="77654" y="641487"/>
                  <a:pt x="72924" y="644141"/>
                </a:cubicBezTo>
                <a:lnTo>
                  <a:pt x="72890" y="644175"/>
                </a:lnTo>
                <a:cubicBezTo>
                  <a:pt x="68161" y="646829"/>
                  <a:pt x="62785" y="647339"/>
                  <a:pt x="57851" y="645910"/>
                </a:cubicBezTo>
                <a:cubicBezTo>
                  <a:pt x="53053" y="644413"/>
                  <a:pt x="48800" y="640908"/>
                  <a:pt x="46214" y="635907"/>
                </a:cubicBezTo>
                <a:cubicBezTo>
                  <a:pt x="44955" y="633423"/>
                  <a:pt x="44206" y="630803"/>
                  <a:pt x="44036" y="628183"/>
                </a:cubicBezTo>
                <a:cubicBezTo>
                  <a:pt x="43934" y="625563"/>
                  <a:pt x="44343" y="622943"/>
                  <a:pt x="45227" y="620561"/>
                </a:cubicBezTo>
                <a:cubicBezTo>
                  <a:pt x="46963" y="615763"/>
                  <a:pt x="50569" y="611748"/>
                  <a:pt x="55537" y="609536"/>
                </a:cubicBezTo>
                <a:cubicBezTo>
                  <a:pt x="60505" y="607325"/>
                  <a:pt x="65881" y="607291"/>
                  <a:pt x="70509" y="608856"/>
                </a:cubicBezTo>
                <a:close/>
                <a:moveTo>
                  <a:pt x="300117" y="608243"/>
                </a:moveTo>
                <a:cubicBezTo>
                  <a:pt x="304472" y="611646"/>
                  <a:pt x="305152" y="618349"/>
                  <a:pt x="301614" y="623113"/>
                </a:cubicBezTo>
                <a:cubicBezTo>
                  <a:pt x="298075" y="627910"/>
                  <a:pt x="291304" y="628727"/>
                  <a:pt x="286438" y="624882"/>
                </a:cubicBezTo>
                <a:cubicBezTo>
                  <a:pt x="281742" y="620867"/>
                  <a:pt x="281232" y="613994"/>
                  <a:pt x="285247" y="609638"/>
                </a:cubicBezTo>
                <a:cubicBezTo>
                  <a:pt x="289262" y="605249"/>
                  <a:pt x="295897" y="604636"/>
                  <a:pt x="300117" y="608243"/>
                </a:cubicBezTo>
                <a:close/>
                <a:moveTo>
                  <a:pt x="393008" y="606474"/>
                </a:moveTo>
                <a:cubicBezTo>
                  <a:pt x="395117" y="607120"/>
                  <a:pt x="396853" y="608481"/>
                  <a:pt x="397907" y="610319"/>
                </a:cubicBezTo>
                <a:cubicBezTo>
                  <a:pt x="398996" y="612156"/>
                  <a:pt x="399404" y="614436"/>
                  <a:pt x="398894" y="616750"/>
                </a:cubicBezTo>
                <a:lnTo>
                  <a:pt x="398928" y="616750"/>
                </a:lnTo>
                <a:cubicBezTo>
                  <a:pt x="398418" y="619063"/>
                  <a:pt x="397023" y="620935"/>
                  <a:pt x="395117" y="622092"/>
                </a:cubicBezTo>
                <a:cubicBezTo>
                  <a:pt x="393212" y="623249"/>
                  <a:pt x="390830" y="623691"/>
                  <a:pt x="388482" y="622976"/>
                </a:cubicBezTo>
                <a:cubicBezTo>
                  <a:pt x="386134" y="622296"/>
                  <a:pt x="384297" y="620799"/>
                  <a:pt x="383242" y="618893"/>
                </a:cubicBezTo>
                <a:cubicBezTo>
                  <a:pt x="382187" y="616920"/>
                  <a:pt x="381949" y="614572"/>
                  <a:pt x="382698" y="612326"/>
                </a:cubicBezTo>
                <a:cubicBezTo>
                  <a:pt x="383446" y="610081"/>
                  <a:pt x="384977" y="608345"/>
                  <a:pt x="386815" y="607324"/>
                </a:cubicBezTo>
                <a:cubicBezTo>
                  <a:pt x="388686" y="606236"/>
                  <a:pt x="390898" y="605861"/>
                  <a:pt x="393008" y="606474"/>
                </a:cubicBezTo>
                <a:close/>
                <a:moveTo>
                  <a:pt x="706966" y="602867"/>
                </a:moveTo>
                <a:cubicBezTo>
                  <a:pt x="710743" y="602118"/>
                  <a:pt x="714758" y="602560"/>
                  <a:pt x="718399" y="604738"/>
                </a:cubicBezTo>
                <a:cubicBezTo>
                  <a:pt x="721972" y="606882"/>
                  <a:pt x="724490" y="610352"/>
                  <a:pt x="725340" y="614129"/>
                </a:cubicBezTo>
                <a:cubicBezTo>
                  <a:pt x="726191" y="617940"/>
                  <a:pt x="725510" y="622159"/>
                  <a:pt x="723162" y="625800"/>
                </a:cubicBezTo>
                <a:cubicBezTo>
                  <a:pt x="720883" y="629509"/>
                  <a:pt x="717072" y="631653"/>
                  <a:pt x="713227" y="632367"/>
                </a:cubicBezTo>
                <a:cubicBezTo>
                  <a:pt x="709348" y="633048"/>
                  <a:pt x="705299" y="632197"/>
                  <a:pt x="701896" y="629713"/>
                </a:cubicBezTo>
                <a:cubicBezTo>
                  <a:pt x="698494" y="627229"/>
                  <a:pt x="696384" y="623656"/>
                  <a:pt x="695635" y="619914"/>
                </a:cubicBezTo>
                <a:cubicBezTo>
                  <a:pt x="694887" y="616171"/>
                  <a:pt x="695635" y="612394"/>
                  <a:pt x="697711" y="609025"/>
                </a:cubicBezTo>
                <a:cubicBezTo>
                  <a:pt x="699821" y="605691"/>
                  <a:pt x="703189" y="603615"/>
                  <a:pt x="706966" y="602867"/>
                </a:cubicBezTo>
                <a:close/>
                <a:moveTo>
                  <a:pt x="500360" y="601540"/>
                </a:moveTo>
                <a:cubicBezTo>
                  <a:pt x="504443" y="599941"/>
                  <a:pt x="509309" y="602118"/>
                  <a:pt x="511180" y="606406"/>
                </a:cubicBezTo>
                <a:lnTo>
                  <a:pt x="511214" y="606406"/>
                </a:lnTo>
                <a:cubicBezTo>
                  <a:pt x="513154" y="610795"/>
                  <a:pt x="511010" y="615763"/>
                  <a:pt x="506416" y="617566"/>
                </a:cubicBezTo>
                <a:cubicBezTo>
                  <a:pt x="504171" y="618519"/>
                  <a:pt x="501721" y="618213"/>
                  <a:pt x="499747" y="617260"/>
                </a:cubicBezTo>
                <a:cubicBezTo>
                  <a:pt x="497740" y="616307"/>
                  <a:pt x="496209" y="614572"/>
                  <a:pt x="495460" y="612326"/>
                </a:cubicBezTo>
                <a:cubicBezTo>
                  <a:pt x="494745" y="610080"/>
                  <a:pt x="494950" y="607733"/>
                  <a:pt x="495834" y="605793"/>
                </a:cubicBezTo>
                <a:cubicBezTo>
                  <a:pt x="496719" y="603820"/>
                  <a:pt x="498318" y="602391"/>
                  <a:pt x="500360" y="601540"/>
                </a:cubicBezTo>
                <a:close/>
                <a:moveTo>
                  <a:pt x="224170" y="599328"/>
                </a:moveTo>
                <a:cubicBezTo>
                  <a:pt x="227437" y="599668"/>
                  <a:pt x="230465" y="601165"/>
                  <a:pt x="232541" y="603819"/>
                </a:cubicBezTo>
                <a:cubicBezTo>
                  <a:pt x="234582" y="606507"/>
                  <a:pt x="235467" y="609706"/>
                  <a:pt x="235161" y="612938"/>
                </a:cubicBezTo>
                <a:cubicBezTo>
                  <a:pt x="234821" y="616171"/>
                  <a:pt x="233323" y="619369"/>
                  <a:pt x="230635" y="621751"/>
                </a:cubicBezTo>
                <a:lnTo>
                  <a:pt x="230669" y="621785"/>
                </a:lnTo>
                <a:cubicBezTo>
                  <a:pt x="227981" y="624167"/>
                  <a:pt x="224579" y="625222"/>
                  <a:pt x="221210" y="624916"/>
                </a:cubicBezTo>
                <a:cubicBezTo>
                  <a:pt x="217841" y="624643"/>
                  <a:pt x="214507" y="623044"/>
                  <a:pt x="212261" y="620084"/>
                </a:cubicBezTo>
                <a:cubicBezTo>
                  <a:pt x="209981" y="617158"/>
                  <a:pt x="209063" y="613653"/>
                  <a:pt x="209471" y="610352"/>
                </a:cubicBezTo>
                <a:cubicBezTo>
                  <a:pt x="209947" y="606984"/>
                  <a:pt x="211751" y="603887"/>
                  <a:pt x="214643" y="601778"/>
                </a:cubicBezTo>
                <a:cubicBezTo>
                  <a:pt x="217535" y="599668"/>
                  <a:pt x="221006" y="598920"/>
                  <a:pt x="224170" y="599328"/>
                </a:cubicBezTo>
                <a:close/>
                <a:moveTo>
                  <a:pt x="593047" y="594735"/>
                </a:moveTo>
                <a:cubicBezTo>
                  <a:pt x="596960" y="590822"/>
                  <a:pt x="603561" y="590754"/>
                  <a:pt x="607984" y="594769"/>
                </a:cubicBezTo>
                <a:lnTo>
                  <a:pt x="607984" y="594735"/>
                </a:lnTo>
                <a:cubicBezTo>
                  <a:pt x="612373" y="598716"/>
                  <a:pt x="612543" y="605657"/>
                  <a:pt x="608188" y="610047"/>
                </a:cubicBezTo>
                <a:cubicBezTo>
                  <a:pt x="603697" y="614300"/>
                  <a:pt x="596891" y="614164"/>
                  <a:pt x="592910" y="609672"/>
                </a:cubicBezTo>
                <a:cubicBezTo>
                  <a:pt x="589031" y="605283"/>
                  <a:pt x="589031" y="598512"/>
                  <a:pt x="593047" y="594735"/>
                </a:cubicBezTo>
                <a:close/>
                <a:moveTo>
                  <a:pt x="356089" y="592421"/>
                </a:moveTo>
                <a:cubicBezTo>
                  <a:pt x="357144" y="592489"/>
                  <a:pt x="358199" y="592761"/>
                  <a:pt x="359185" y="593238"/>
                </a:cubicBezTo>
                <a:cubicBezTo>
                  <a:pt x="361159" y="594225"/>
                  <a:pt x="362486" y="596028"/>
                  <a:pt x="363166" y="598069"/>
                </a:cubicBezTo>
                <a:cubicBezTo>
                  <a:pt x="363847" y="600077"/>
                  <a:pt x="363779" y="602391"/>
                  <a:pt x="362792" y="604534"/>
                </a:cubicBezTo>
                <a:cubicBezTo>
                  <a:pt x="361805" y="606678"/>
                  <a:pt x="360036" y="608243"/>
                  <a:pt x="357926" y="608992"/>
                </a:cubicBezTo>
                <a:cubicBezTo>
                  <a:pt x="355817" y="609740"/>
                  <a:pt x="353469" y="609536"/>
                  <a:pt x="351291" y="608447"/>
                </a:cubicBezTo>
                <a:cubicBezTo>
                  <a:pt x="350203" y="607903"/>
                  <a:pt x="349284" y="607154"/>
                  <a:pt x="348569" y="606304"/>
                </a:cubicBezTo>
                <a:cubicBezTo>
                  <a:pt x="347855" y="605419"/>
                  <a:pt x="347344" y="604398"/>
                  <a:pt x="347038" y="603309"/>
                </a:cubicBezTo>
                <a:cubicBezTo>
                  <a:pt x="346426" y="601166"/>
                  <a:pt x="346664" y="598852"/>
                  <a:pt x="347855" y="596810"/>
                </a:cubicBezTo>
                <a:cubicBezTo>
                  <a:pt x="349046" y="594769"/>
                  <a:pt x="350917" y="593374"/>
                  <a:pt x="352959" y="592761"/>
                </a:cubicBezTo>
                <a:cubicBezTo>
                  <a:pt x="353979" y="592455"/>
                  <a:pt x="355034" y="592353"/>
                  <a:pt x="356089" y="592421"/>
                </a:cubicBezTo>
                <a:close/>
                <a:moveTo>
                  <a:pt x="112156" y="589631"/>
                </a:moveTo>
                <a:cubicBezTo>
                  <a:pt x="114198" y="590346"/>
                  <a:pt x="116103" y="591400"/>
                  <a:pt x="117703" y="592830"/>
                </a:cubicBezTo>
                <a:cubicBezTo>
                  <a:pt x="119370" y="594225"/>
                  <a:pt x="120799" y="595892"/>
                  <a:pt x="121820" y="597899"/>
                </a:cubicBezTo>
                <a:cubicBezTo>
                  <a:pt x="123895" y="601915"/>
                  <a:pt x="123997" y="606474"/>
                  <a:pt x="122602" y="610659"/>
                </a:cubicBezTo>
                <a:cubicBezTo>
                  <a:pt x="121309" y="614776"/>
                  <a:pt x="118485" y="618553"/>
                  <a:pt x="114266" y="620935"/>
                </a:cubicBezTo>
                <a:lnTo>
                  <a:pt x="114300" y="620935"/>
                </a:lnTo>
                <a:cubicBezTo>
                  <a:pt x="110115" y="623317"/>
                  <a:pt x="105317" y="623759"/>
                  <a:pt x="100962" y="622466"/>
                </a:cubicBezTo>
                <a:cubicBezTo>
                  <a:pt x="96709" y="621139"/>
                  <a:pt x="92932" y="618009"/>
                  <a:pt x="90652" y="613585"/>
                </a:cubicBezTo>
                <a:cubicBezTo>
                  <a:pt x="89529" y="611374"/>
                  <a:pt x="88849" y="609060"/>
                  <a:pt x="88712" y="606746"/>
                </a:cubicBezTo>
                <a:cubicBezTo>
                  <a:pt x="88610" y="604398"/>
                  <a:pt x="88985" y="602119"/>
                  <a:pt x="89767" y="599975"/>
                </a:cubicBezTo>
                <a:cubicBezTo>
                  <a:pt x="91298" y="595722"/>
                  <a:pt x="94497" y="592183"/>
                  <a:pt x="98886" y="590210"/>
                </a:cubicBezTo>
                <a:cubicBezTo>
                  <a:pt x="103276" y="588236"/>
                  <a:pt x="108073" y="588202"/>
                  <a:pt x="112156" y="589631"/>
                </a:cubicBezTo>
                <a:close/>
                <a:moveTo>
                  <a:pt x="532854" y="585207"/>
                </a:moveTo>
                <a:cubicBezTo>
                  <a:pt x="536597" y="582894"/>
                  <a:pt x="541667" y="583846"/>
                  <a:pt x="544457" y="587691"/>
                </a:cubicBezTo>
                <a:cubicBezTo>
                  <a:pt x="547213" y="591502"/>
                  <a:pt x="546261" y="597014"/>
                  <a:pt x="542109" y="599600"/>
                </a:cubicBezTo>
                <a:cubicBezTo>
                  <a:pt x="538026" y="602322"/>
                  <a:pt x="532616" y="600893"/>
                  <a:pt x="530302" y="596776"/>
                </a:cubicBezTo>
                <a:cubicBezTo>
                  <a:pt x="527955" y="592659"/>
                  <a:pt x="529214" y="587623"/>
                  <a:pt x="532854" y="585207"/>
                </a:cubicBezTo>
                <a:close/>
                <a:moveTo>
                  <a:pt x="667802" y="578878"/>
                </a:moveTo>
                <a:cubicBezTo>
                  <a:pt x="671034" y="578232"/>
                  <a:pt x="674437" y="578606"/>
                  <a:pt x="677567" y="580478"/>
                </a:cubicBezTo>
                <a:cubicBezTo>
                  <a:pt x="680629" y="582281"/>
                  <a:pt x="682773" y="585275"/>
                  <a:pt x="683488" y="588508"/>
                </a:cubicBezTo>
                <a:cubicBezTo>
                  <a:pt x="684202" y="591740"/>
                  <a:pt x="683624" y="595347"/>
                  <a:pt x="681616" y="598477"/>
                </a:cubicBezTo>
                <a:cubicBezTo>
                  <a:pt x="679677" y="601642"/>
                  <a:pt x="676410" y="603479"/>
                  <a:pt x="673144" y="604092"/>
                </a:cubicBezTo>
                <a:cubicBezTo>
                  <a:pt x="669843" y="604670"/>
                  <a:pt x="666372" y="603956"/>
                  <a:pt x="663480" y="601846"/>
                </a:cubicBezTo>
                <a:cubicBezTo>
                  <a:pt x="660588" y="599736"/>
                  <a:pt x="658785" y="596674"/>
                  <a:pt x="658138" y="593476"/>
                </a:cubicBezTo>
                <a:cubicBezTo>
                  <a:pt x="657492" y="590277"/>
                  <a:pt x="658138" y="587045"/>
                  <a:pt x="659908" y="584152"/>
                </a:cubicBezTo>
                <a:cubicBezTo>
                  <a:pt x="661711" y="581328"/>
                  <a:pt x="664603" y="579525"/>
                  <a:pt x="667802" y="578878"/>
                </a:cubicBezTo>
                <a:close/>
                <a:moveTo>
                  <a:pt x="437411" y="573706"/>
                </a:moveTo>
                <a:lnTo>
                  <a:pt x="437377" y="573740"/>
                </a:lnTo>
                <a:lnTo>
                  <a:pt x="437376" y="573739"/>
                </a:lnTo>
                <a:close/>
                <a:moveTo>
                  <a:pt x="836775" y="573502"/>
                </a:moveTo>
                <a:cubicBezTo>
                  <a:pt x="847017" y="576871"/>
                  <a:pt x="852801" y="588440"/>
                  <a:pt x="848480" y="598886"/>
                </a:cubicBezTo>
                <a:cubicBezTo>
                  <a:pt x="846370" y="604092"/>
                  <a:pt x="842627" y="608039"/>
                  <a:pt x="837796" y="609910"/>
                </a:cubicBezTo>
                <a:cubicBezTo>
                  <a:pt x="833032" y="611816"/>
                  <a:pt x="827622" y="611816"/>
                  <a:pt x="822654" y="609570"/>
                </a:cubicBezTo>
                <a:cubicBezTo>
                  <a:pt x="817686" y="607324"/>
                  <a:pt x="814079" y="603377"/>
                  <a:pt x="812208" y="598920"/>
                </a:cubicBezTo>
                <a:cubicBezTo>
                  <a:pt x="810405" y="594428"/>
                  <a:pt x="809894" y="589256"/>
                  <a:pt x="811800" y="584561"/>
                </a:cubicBezTo>
                <a:cubicBezTo>
                  <a:pt x="815679" y="575238"/>
                  <a:pt x="826363" y="570100"/>
                  <a:pt x="836775" y="573536"/>
                </a:cubicBezTo>
                <a:close/>
                <a:moveTo>
                  <a:pt x="328834" y="573230"/>
                </a:moveTo>
                <a:cubicBezTo>
                  <a:pt x="332304" y="575952"/>
                  <a:pt x="332815" y="581226"/>
                  <a:pt x="330025" y="585037"/>
                </a:cubicBezTo>
                <a:cubicBezTo>
                  <a:pt x="327235" y="588848"/>
                  <a:pt x="321824" y="589495"/>
                  <a:pt x="317979" y="586466"/>
                </a:cubicBezTo>
                <a:cubicBezTo>
                  <a:pt x="314237" y="583302"/>
                  <a:pt x="313862" y="577824"/>
                  <a:pt x="317027" y="574353"/>
                </a:cubicBezTo>
                <a:cubicBezTo>
                  <a:pt x="320225" y="570848"/>
                  <a:pt x="325499" y="570406"/>
                  <a:pt x="328834" y="573230"/>
                </a:cubicBezTo>
                <a:close/>
                <a:moveTo>
                  <a:pt x="260986" y="571903"/>
                </a:moveTo>
                <a:cubicBezTo>
                  <a:pt x="263708" y="572210"/>
                  <a:pt x="266226" y="573435"/>
                  <a:pt x="267927" y="575646"/>
                </a:cubicBezTo>
                <a:cubicBezTo>
                  <a:pt x="269594" y="577858"/>
                  <a:pt x="270343" y="580546"/>
                  <a:pt x="270105" y="583200"/>
                </a:cubicBezTo>
                <a:cubicBezTo>
                  <a:pt x="269833" y="585854"/>
                  <a:pt x="268574" y="588542"/>
                  <a:pt x="266362" y="590516"/>
                </a:cubicBezTo>
                <a:lnTo>
                  <a:pt x="266362" y="590482"/>
                </a:lnTo>
                <a:cubicBezTo>
                  <a:pt x="264116" y="592455"/>
                  <a:pt x="261326" y="593306"/>
                  <a:pt x="258536" y="593102"/>
                </a:cubicBezTo>
                <a:cubicBezTo>
                  <a:pt x="255746" y="592864"/>
                  <a:pt x="252990" y="591571"/>
                  <a:pt x="251118" y="589121"/>
                </a:cubicBezTo>
                <a:cubicBezTo>
                  <a:pt x="249213" y="586705"/>
                  <a:pt x="248464" y="583779"/>
                  <a:pt x="248804" y="581057"/>
                </a:cubicBezTo>
                <a:cubicBezTo>
                  <a:pt x="249213" y="578266"/>
                  <a:pt x="250710" y="575714"/>
                  <a:pt x="253092" y="573945"/>
                </a:cubicBezTo>
                <a:cubicBezTo>
                  <a:pt x="255508" y="572210"/>
                  <a:pt x="258366" y="571563"/>
                  <a:pt x="260986" y="571903"/>
                </a:cubicBezTo>
                <a:close/>
                <a:moveTo>
                  <a:pt x="153872" y="570475"/>
                </a:moveTo>
                <a:cubicBezTo>
                  <a:pt x="155675" y="571087"/>
                  <a:pt x="157309" y="572040"/>
                  <a:pt x="158704" y="573265"/>
                </a:cubicBezTo>
                <a:cubicBezTo>
                  <a:pt x="160133" y="574490"/>
                  <a:pt x="161426" y="575953"/>
                  <a:pt x="162310" y="577688"/>
                </a:cubicBezTo>
                <a:cubicBezTo>
                  <a:pt x="164114" y="581193"/>
                  <a:pt x="164216" y="585174"/>
                  <a:pt x="162991" y="588815"/>
                </a:cubicBezTo>
                <a:cubicBezTo>
                  <a:pt x="161868" y="592387"/>
                  <a:pt x="159384" y="595722"/>
                  <a:pt x="155709" y="597764"/>
                </a:cubicBezTo>
                <a:lnTo>
                  <a:pt x="155709" y="597730"/>
                </a:lnTo>
                <a:cubicBezTo>
                  <a:pt x="152035" y="599805"/>
                  <a:pt x="147883" y="600179"/>
                  <a:pt x="144072" y="599057"/>
                </a:cubicBezTo>
                <a:cubicBezTo>
                  <a:pt x="140364" y="597900"/>
                  <a:pt x="137063" y="595178"/>
                  <a:pt x="135090" y="591333"/>
                </a:cubicBezTo>
                <a:cubicBezTo>
                  <a:pt x="134103" y="589393"/>
                  <a:pt x="133524" y="587386"/>
                  <a:pt x="133422" y="585378"/>
                </a:cubicBezTo>
                <a:cubicBezTo>
                  <a:pt x="133354" y="583337"/>
                  <a:pt x="133660" y="581329"/>
                  <a:pt x="134341" y="579492"/>
                </a:cubicBezTo>
                <a:cubicBezTo>
                  <a:pt x="135702" y="575783"/>
                  <a:pt x="138458" y="572686"/>
                  <a:pt x="142303" y="570985"/>
                </a:cubicBezTo>
                <a:cubicBezTo>
                  <a:pt x="146148" y="569284"/>
                  <a:pt x="150299" y="569250"/>
                  <a:pt x="153872" y="570475"/>
                </a:cubicBezTo>
                <a:close/>
                <a:moveTo>
                  <a:pt x="431525" y="567207"/>
                </a:moveTo>
                <a:lnTo>
                  <a:pt x="437376" y="573739"/>
                </a:lnTo>
                <a:lnTo>
                  <a:pt x="430810" y="579831"/>
                </a:lnTo>
                <a:cubicBezTo>
                  <a:pt x="427203" y="579559"/>
                  <a:pt x="424583" y="576530"/>
                  <a:pt x="424958" y="573026"/>
                </a:cubicBezTo>
                <a:cubicBezTo>
                  <a:pt x="425332" y="569589"/>
                  <a:pt x="428292" y="566935"/>
                  <a:pt x="431525" y="567207"/>
                </a:cubicBezTo>
                <a:close/>
                <a:moveTo>
                  <a:pt x="458440" y="565982"/>
                </a:moveTo>
                <a:cubicBezTo>
                  <a:pt x="461638" y="565438"/>
                  <a:pt x="464803" y="567718"/>
                  <a:pt x="465517" y="571154"/>
                </a:cubicBezTo>
                <a:lnTo>
                  <a:pt x="465483" y="571154"/>
                </a:lnTo>
                <a:cubicBezTo>
                  <a:pt x="466198" y="574557"/>
                  <a:pt x="463884" y="577891"/>
                  <a:pt x="460311" y="578504"/>
                </a:cubicBezTo>
                <a:cubicBezTo>
                  <a:pt x="456704" y="578980"/>
                  <a:pt x="453540" y="576496"/>
                  <a:pt x="453200" y="573026"/>
                </a:cubicBezTo>
                <a:cubicBezTo>
                  <a:pt x="452859" y="569555"/>
                  <a:pt x="455207" y="566391"/>
                  <a:pt x="458440" y="565982"/>
                </a:cubicBezTo>
                <a:close/>
                <a:moveTo>
                  <a:pt x="405019" y="562818"/>
                </a:moveTo>
                <a:cubicBezTo>
                  <a:pt x="406584" y="563294"/>
                  <a:pt x="407843" y="564315"/>
                  <a:pt x="408660" y="565676"/>
                </a:cubicBezTo>
                <a:cubicBezTo>
                  <a:pt x="409442" y="567037"/>
                  <a:pt x="409782" y="568738"/>
                  <a:pt x="409408" y="570440"/>
                </a:cubicBezTo>
                <a:lnTo>
                  <a:pt x="409374" y="570440"/>
                </a:lnTo>
                <a:cubicBezTo>
                  <a:pt x="409000" y="572141"/>
                  <a:pt x="407945" y="573536"/>
                  <a:pt x="406550" y="574387"/>
                </a:cubicBezTo>
                <a:cubicBezTo>
                  <a:pt x="405155" y="575237"/>
                  <a:pt x="403386" y="575578"/>
                  <a:pt x="401650" y="575033"/>
                </a:cubicBezTo>
                <a:cubicBezTo>
                  <a:pt x="399915" y="574557"/>
                  <a:pt x="398554" y="573400"/>
                  <a:pt x="397771" y="572005"/>
                </a:cubicBezTo>
                <a:cubicBezTo>
                  <a:pt x="396989" y="570542"/>
                  <a:pt x="396819" y="568807"/>
                  <a:pt x="397363" y="567139"/>
                </a:cubicBezTo>
                <a:cubicBezTo>
                  <a:pt x="397907" y="565472"/>
                  <a:pt x="399030" y="564213"/>
                  <a:pt x="400425" y="563430"/>
                </a:cubicBezTo>
                <a:cubicBezTo>
                  <a:pt x="401820" y="562648"/>
                  <a:pt x="403420" y="562342"/>
                  <a:pt x="405019" y="562818"/>
                </a:cubicBezTo>
                <a:close/>
                <a:moveTo>
                  <a:pt x="561266" y="562478"/>
                </a:moveTo>
                <a:cubicBezTo>
                  <a:pt x="564362" y="559381"/>
                  <a:pt x="569602" y="559313"/>
                  <a:pt x="573107" y="562478"/>
                </a:cubicBezTo>
                <a:lnTo>
                  <a:pt x="573107" y="562512"/>
                </a:lnTo>
                <a:cubicBezTo>
                  <a:pt x="576577" y="565676"/>
                  <a:pt x="576748" y="571189"/>
                  <a:pt x="573277" y="574659"/>
                </a:cubicBezTo>
                <a:cubicBezTo>
                  <a:pt x="569738" y="578028"/>
                  <a:pt x="564328" y="577926"/>
                  <a:pt x="561164" y="574353"/>
                </a:cubicBezTo>
                <a:cubicBezTo>
                  <a:pt x="558067" y="570848"/>
                  <a:pt x="558067" y="565506"/>
                  <a:pt x="561266" y="562478"/>
                </a:cubicBezTo>
                <a:close/>
                <a:moveTo>
                  <a:pt x="484435" y="559144"/>
                </a:moveTo>
                <a:cubicBezTo>
                  <a:pt x="487464" y="557953"/>
                  <a:pt x="491037" y="559586"/>
                  <a:pt x="492432" y="562750"/>
                </a:cubicBezTo>
                <a:cubicBezTo>
                  <a:pt x="493861" y="565983"/>
                  <a:pt x="492261" y="569658"/>
                  <a:pt x="488893" y="570985"/>
                </a:cubicBezTo>
                <a:cubicBezTo>
                  <a:pt x="487226" y="571665"/>
                  <a:pt x="485422" y="571461"/>
                  <a:pt x="483959" y="570781"/>
                </a:cubicBezTo>
                <a:cubicBezTo>
                  <a:pt x="482496" y="570066"/>
                  <a:pt x="481339" y="568807"/>
                  <a:pt x="480795" y="567140"/>
                </a:cubicBezTo>
                <a:cubicBezTo>
                  <a:pt x="480250" y="565473"/>
                  <a:pt x="480420" y="563737"/>
                  <a:pt x="481067" y="562308"/>
                </a:cubicBezTo>
                <a:cubicBezTo>
                  <a:pt x="481713" y="560845"/>
                  <a:pt x="482904" y="559790"/>
                  <a:pt x="484435" y="559144"/>
                </a:cubicBezTo>
                <a:close/>
                <a:moveTo>
                  <a:pt x="791795" y="558261"/>
                </a:moveTo>
                <a:lnTo>
                  <a:pt x="801831" y="567157"/>
                </a:lnTo>
                <a:cubicBezTo>
                  <a:pt x="803770" y="571249"/>
                  <a:pt x="804094" y="576123"/>
                  <a:pt x="802171" y="580750"/>
                </a:cubicBezTo>
                <a:cubicBezTo>
                  <a:pt x="800299" y="585344"/>
                  <a:pt x="796965" y="588883"/>
                  <a:pt x="792711" y="590516"/>
                </a:cubicBezTo>
                <a:cubicBezTo>
                  <a:pt x="788492" y="592217"/>
                  <a:pt x="783695" y="592183"/>
                  <a:pt x="779305" y="590244"/>
                </a:cubicBezTo>
                <a:cubicBezTo>
                  <a:pt x="774916" y="588270"/>
                  <a:pt x="771717" y="584766"/>
                  <a:pt x="770050" y="580785"/>
                </a:cubicBezTo>
                <a:cubicBezTo>
                  <a:pt x="768451" y="576803"/>
                  <a:pt x="767975" y="572210"/>
                  <a:pt x="769676" y="568025"/>
                </a:cubicBezTo>
                <a:cubicBezTo>
                  <a:pt x="771412" y="563891"/>
                  <a:pt x="774635" y="560684"/>
                  <a:pt x="778583" y="558893"/>
                </a:cubicBezTo>
                <a:close/>
                <a:moveTo>
                  <a:pt x="791793" y="558259"/>
                </a:moveTo>
                <a:lnTo>
                  <a:pt x="791827" y="558259"/>
                </a:lnTo>
                <a:lnTo>
                  <a:pt x="791795" y="558261"/>
                </a:lnTo>
                <a:close/>
                <a:moveTo>
                  <a:pt x="636770" y="556217"/>
                </a:moveTo>
                <a:lnTo>
                  <a:pt x="636804" y="556251"/>
                </a:lnTo>
                <a:lnTo>
                  <a:pt x="636794" y="556249"/>
                </a:lnTo>
                <a:close/>
                <a:moveTo>
                  <a:pt x="628706" y="554924"/>
                </a:moveTo>
                <a:lnTo>
                  <a:pt x="636794" y="556249"/>
                </a:lnTo>
                <a:lnTo>
                  <a:pt x="641670" y="562886"/>
                </a:lnTo>
                <a:cubicBezTo>
                  <a:pt x="642248" y="565574"/>
                  <a:pt x="641772" y="568568"/>
                  <a:pt x="640139" y="571154"/>
                </a:cubicBezTo>
                <a:cubicBezTo>
                  <a:pt x="638540" y="573774"/>
                  <a:pt x="635851" y="575306"/>
                  <a:pt x="633129" y="575816"/>
                </a:cubicBezTo>
                <a:cubicBezTo>
                  <a:pt x="630373" y="576292"/>
                  <a:pt x="627515" y="575714"/>
                  <a:pt x="625099" y="573945"/>
                </a:cubicBezTo>
                <a:cubicBezTo>
                  <a:pt x="622683" y="572175"/>
                  <a:pt x="621186" y="569657"/>
                  <a:pt x="620676" y="567003"/>
                </a:cubicBezTo>
                <a:cubicBezTo>
                  <a:pt x="620131" y="564349"/>
                  <a:pt x="620676" y="561661"/>
                  <a:pt x="622139" y="559279"/>
                </a:cubicBezTo>
                <a:cubicBezTo>
                  <a:pt x="623636" y="556932"/>
                  <a:pt x="626018" y="555468"/>
                  <a:pt x="628706" y="554924"/>
                </a:cubicBezTo>
                <a:close/>
                <a:moveTo>
                  <a:pt x="377764" y="552440"/>
                </a:moveTo>
                <a:cubicBezTo>
                  <a:pt x="378547" y="552474"/>
                  <a:pt x="379329" y="552678"/>
                  <a:pt x="380044" y="553052"/>
                </a:cubicBezTo>
                <a:cubicBezTo>
                  <a:pt x="381507" y="553801"/>
                  <a:pt x="382494" y="555128"/>
                  <a:pt x="383004" y="556625"/>
                </a:cubicBezTo>
                <a:cubicBezTo>
                  <a:pt x="383515" y="558122"/>
                  <a:pt x="383480" y="559824"/>
                  <a:pt x="382732" y="561423"/>
                </a:cubicBezTo>
                <a:lnTo>
                  <a:pt x="382664" y="561389"/>
                </a:lnTo>
                <a:cubicBezTo>
                  <a:pt x="381949" y="562988"/>
                  <a:pt x="380622" y="564111"/>
                  <a:pt x="379091" y="564689"/>
                </a:cubicBezTo>
                <a:cubicBezTo>
                  <a:pt x="377560" y="565234"/>
                  <a:pt x="375791" y="565098"/>
                  <a:pt x="374191" y="564281"/>
                </a:cubicBezTo>
                <a:cubicBezTo>
                  <a:pt x="373375" y="563873"/>
                  <a:pt x="372694" y="563328"/>
                  <a:pt x="372184" y="562682"/>
                </a:cubicBezTo>
                <a:cubicBezTo>
                  <a:pt x="371639" y="562035"/>
                  <a:pt x="371265" y="561253"/>
                  <a:pt x="371061" y="560470"/>
                </a:cubicBezTo>
                <a:cubicBezTo>
                  <a:pt x="370619" y="558905"/>
                  <a:pt x="370789" y="557170"/>
                  <a:pt x="371673" y="555672"/>
                </a:cubicBezTo>
                <a:cubicBezTo>
                  <a:pt x="372558" y="554175"/>
                  <a:pt x="373953" y="553121"/>
                  <a:pt x="375450" y="552678"/>
                </a:cubicBezTo>
                <a:cubicBezTo>
                  <a:pt x="376199" y="552440"/>
                  <a:pt x="376982" y="552372"/>
                  <a:pt x="377764" y="552440"/>
                </a:cubicBezTo>
                <a:close/>
                <a:moveTo>
                  <a:pt x="195555" y="551182"/>
                </a:moveTo>
                <a:cubicBezTo>
                  <a:pt x="197086" y="551692"/>
                  <a:pt x="198481" y="552509"/>
                  <a:pt x="199672" y="553563"/>
                </a:cubicBezTo>
                <a:cubicBezTo>
                  <a:pt x="200897" y="554584"/>
                  <a:pt x="201986" y="555843"/>
                  <a:pt x="202734" y="557340"/>
                </a:cubicBezTo>
                <a:cubicBezTo>
                  <a:pt x="204265" y="560335"/>
                  <a:pt x="204367" y="563737"/>
                  <a:pt x="203313" y="566834"/>
                </a:cubicBezTo>
                <a:cubicBezTo>
                  <a:pt x="202360" y="569896"/>
                  <a:pt x="200250" y="572720"/>
                  <a:pt x="197120" y="574489"/>
                </a:cubicBezTo>
                <a:cubicBezTo>
                  <a:pt x="193989" y="576259"/>
                  <a:pt x="190451" y="576599"/>
                  <a:pt x="187184" y="575646"/>
                </a:cubicBezTo>
                <a:cubicBezTo>
                  <a:pt x="184020" y="574660"/>
                  <a:pt x="181196" y="572346"/>
                  <a:pt x="179494" y="569045"/>
                </a:cubicBezTo>
                <a:cubicBezTo>
                  <a:pt x="178644" y="567378"/>
                  <a:pt x="178167" y="565677"/>
                  <a:pt x="178065" y="563941"/>
                </a:cubicBezTo>
                <a:cubicBezTo>
                  <a:pt x="177997" y="562206"/>
                  <a:pt x="178269" y="560505"/>
                  <a:pt x="178848" y="558905"/>
                </a:cubicBezTo>
                <a:cubicBezTo>
                  <a:pt x="180005" y="555741"/>
                  <a:pt x="182387" y="553087"/>
                  <a:pt x="185653" y="551624"/>
                </a:cubicBezTo>
                <a:cubicBezTo>
                  <a:pt x="188920" y="550161"/>
                  <a:pt x="192492" y="550127"/>
                  <a:pt x="195555" y="551182"/>
                </a:cubicBezTo>
                <a:close/>
                <a:moveTo>
                  <a:pt x="508458" y="547098"/>
                </a:moveTo>
                <a:cubicBezTo>
                  <a:pt x="511214" y="545397"/>
                  <a:pt x="514991" y="546077"/>
                  <a:pt x="517032" y="548935"/>
                </a:cubicBezTo>
                <a:cubicBezTo>
                  <a:pt x="519074" y="551760"/>
                  <a:pt x="518393" y="555843"/>
                  <a:pt x="515297" y="557748"/>
                </a:cubicBezTo>
                <a:cubicBezTo>
                  <a:pt x="512269" y="559756"/>
                  <a:pt x="508288" y="558701"/>
                  <a:pt x="506552" y="555672"/>
                </a:cubicBezTo>
                <a:cubicBezTo>
                  <a:pt x="504817" y="552610"/>
                  <a:pt x="505736" y="548901"/>
                  <a:pt x="508458" y="547098"/>
                </a:cubicBezTo>
                <a:close/>
                <a:moveTo>
                  <a:pt x="358403" y="546996"/>
                </a:moveTo>
                <a:lnTo>
                  <a:pt x="358403" y="547030"/>
                </a:lnTo>
                <a:lnTo>
                  <a:pt x="358400" y="546997"/>
                </a:lnTo>
                <a:close/>
                <a:moveTo>
                  <a:pt x="297734" y="544411"/>
                </a:moveTo>
                <a:cubicBezTo>
                  <a:pt x="299878" y="544649"/>
                  <a:pt x="301885" y="545636"/>
                  <a:pt x="303246" y="547371"/>
                </a:cubicBezTo>
                <a:cubicBezTo>
                  <a:pt x="304573" y="549140"/>
                  <a:pt x="305152" y="551250"/>
                  <a:pt x="304948" y="553360"/>
                </a:cubicBezTo>
                <a:cubicBezTo>
                  <a:pt x="304744" y="555469"/>
                  <a:pt x="303723" y="557579"/>
                  <a:pt x="301953" y="559144"/>
                </a:cubicBezTo>
                <a:lnTo>
                  <a:pt x="302021" y="559144"/>
                </a:lnTo>
                <a:cubicBezTo>
                  <a:pt x="300252" y="560709"/>
                  <a:pt x="298006" y="561390"/>
                  <a:pt x="295795" y="561220"/>
                </a:cubicBezTo>
                <a:cubicBezTo>
                  <a:pt x="293583" y="561049"/>
                  <a:pt x="291405" y="559995"/>
                  <a:pt x="289908" y="558055"/>
                </a:cubicBezTo>
                <a:cubicBezTo>
                  <a:pt x="288411" y="556150"/>
                  <a:pt x="287799" y="553802"/>
                  <a:pt x="288071" y="551658"/>
                </a:cubicBezTo>
                <a:cubicBezTo>
                  <a:pt x="288377" y="549446"/>
                  <a:pt x="289568" y="547405"/>
                  <a:pt x="291473" y="546044"/>
                </a:cubicBezTo>
                <a:cubicBezTo>
                  <a:pt x="293379" y="544649"/>
                  <a:pt x="295659" y="544172"/>
                  <a:pt x="297734" y="544411"/>
                </a:cubicBezTo>
                <a:close/>
                <a:moveTo>
                  <a:pt x="746811" y="543049"/>
                </a:moveTo>
                <a:cubicBezTo>
                  <a:pt x="754739" y="545669"/>
                  <a:pt x="759196" y="554584"/>
                  <a:pt x="755862" y="562682"/>
                </a:cubicBezTo>
                <a:cubicBezTo>
                  <a:pt x="754228" y="566697"/>
                  <a:pt x="751336" y="569759"/>
                  <a:pt x="747593" y="571222"/>
                </a:cubicBezTo>
                <a:cubicBezTo>
                  <a:pt x="743918" y="572685"/>
                  <a:pt x="739733" y="572685"/>
                  <a:pt x="735888" y="570984"/>
                </a:cubicBezTo>
                <a:cubicBezTo>
                  <a:pt x="732043" y="569283"/>
                  <a:pt x="729253" y="566220"/>
                  <a:pt x="727790" y="562716"/>
                </a:cubicBezTo>
                <a:cubicBezTo>
                  <a:pt x="726395" y="559245"/>
                  <a:pt x="725987" y="555230"/>
                  <a:pt x="727484" y="551589"/>
                </a:cubicBezTo>
                <a:cubicBezTo>
                  <a:pt x="730512" y="544376"/>
                  <a:pt x="738746" y="540395"/>
                  <a:pt x="746811" y="543049"/>
                </a:cubicBezTo>
                <a:close/>
                <a:moveTo>
                  <a:pt x="357519" y="538285"/>
                </a:moveTo>
                <a:lnTo>
                  <a:pt x="358400" y="546997"/>
                </a:lnTo>
                <a:lnTo>
                  <a:pt x="349488" y="548051"/>
                </a:lnTo>
                <a:cubicBezTo>
                  <a:pt x="346732" y="545703"/>
                  <a:pt x="346426" y="541654"/>
                  <a:pt x="348774" y="539102"/>
                </a:cubicBezTo>
                <a:cubicBezTo>
                  <a:pt x="351122" y="536516"/>
                  <a:pt x="355035" y="536176"/>
                  <a:pt x="357519" y="538285"/>
                </a:cubicBezTo>
                <a:close/>
                <a:moveTo>
                  <a:pt x="237271" y="531923"/>
                </a:moveTo>
                <a:cubicBezTo>
                  <a:pt x="238529" y="532365"/>
                  <a:pt x="239720" y="533011"/>
                  <a:pt x="240707" y="533896"/>
                </a:cubicBezTo>
                <a:cubicBezTo>
                  <a:pt x="241728" y="534747"/>
                  <a:pt x="242613" y="535802"/>
                  <a:pt x="243259" y="537026"/>
                </a:cubicBezTo>
                <a:cubicBezTo>
                  <a:pt x="244518" y="539510"/>
                  <a:pt x="244586" y="542301"/>
                  <a:pt x="243735" y="544886"/>
                </a:cubicBezTo>
                <a:cubicBezTo>
                  <a:pt x="242953" y="547438"/>
                  <a:pt x="241184" y="549752"/>
                  <a:pt x="238598" y="551215"/>
                </a:cubicBezTo>
                <a:lnTo>
                  <a:pt x="238564" y="551249"/>
                </a:lnTo>
                <a:cubicBezTo>
                  <a:pt x="235978" y="552712"/>
                  <a:pt x="233017" y="552985"/>
                  <a:pt x="230329" y="552202"/>
                </a:cubicBezTo>
                <a:cubicBezTo>
                  <a:pt x="227709" y="551385"/>
                  <a:pt x="225361" y="549446"/>
                  <a:pt x="223966" y="546724"/>
                </a:cubicBezTo>
                <a:cubicBezTo>
                  <a:pt x="223286" y="545363"/>
                  <a:pt x="222843" y="543934"/>
                  <a:pt x="222775" y="542505"/>
                </a:cubicBezTo>
                <a:cubicBezTo>
                  <a:pt x="222707" y="541076"/>
                  <a:pt x="222946" y="539646"/>
                  <a:pt x="223422" y="538319"/>
                </a:cubicBezTo>
                <a:cubicBezTo>
                  <a:pt x="224375" y="535699"/>
                  <a:pt x="226348" y="533488"/>
                  <a:pt x="229070" y="532297"/>
                </a:cubicBezTo>
                <a:cubicBezTo>
                  <a:pt x="231792" y="531072"/>
                  <a:pt x="234719" y="531072"/>
                  <a:pt x="237271" y="531923"/>
                </a:cubicBezTo>
                <a:close/>
                <a:moveTo>
                  <a:pt x="589507" y="530868"/>
                </a:moveTo>
                <a:cubicBezTo>
                  <a:pt x="591617" y="530460"/>
                  <a:pt x="593863" y="530698"/>
                  <a:pt x="595938" y="531923"/>
                </a:cubicBezTo>
                <a:lnTo>
                  <a:pt x="595938" y="531957"/>
                </a:lnTo>
                <a:cubicBezTo>
                  <a:pt x="597946" y="533148"/>
                  <a:pt x="599375" y="535087"/>
                  <a:pt x="599817" y="537231"/>
                </a:cubicBezTo>
                <a:cubicBezTo>
                  <a:pt x="600294" y="539374"/>
                  <a:pt x="599919" y="541722"/>
                  <a:pt x="598592" y="543798"/>
                </a:cubicBezTo>
                <a:cubicBezTo>
                  <a:pt x="597299" y="545873"/>
                  <a:pt x="595190" y="547098"/>
                  <a:pt x="593012" y="547473"/>
                </a:cubicBezTo>
                <a:cubicBezTo>
                  <a:pt x="590835" y="547847"/>
                  <a:pt x="588555" y="547370"/>
                  <a:pt x="586649" y="545975"/>
                </a:cubicBezTo>
                <a:cubicBezTo>
                  <a:pt x="584744" y="544580"/>
                  <a:pt x="583553" y="542573"/>
                  <a:pt x="583145" y="540463"/>
                </a:cubicBezTo>
                <a:cubicBezTo>
                  <a:pt x="582702" y="538354"/>
                  <a:pt x="583145" y="536244"/>
                  <a:pt x="584302" y="534338"/>
                </a:cubicBezTo>
                <a:cubicBezTo>
                  <a:pt x="585492" y="532467"/>
                  <a:pt x="587398" y="531310"/>
                  <a:pt x="589507" y="530868"/>
                </a:cubicBezTo>
                <a:close/>
                <a:moveTo>
                  <a:pt x="529451" y="530289"/>
                </a:moveTo>
                <a:cubicBezTo>
                  <a:pt x="531731" y="527975"/>
                  <a:pt x="535610" y="527941"/>
                  <a:pt x="538230" y="530289"/>
                </a:cubicBezTo>
                <a:lnTo>
                  <a:pt x="538230" y="530323"/>
                </a:lnTo>
                <a:cubicBezTo>
                  <a:pt x="540816" y="532671"/>
                  <a:pt x="540918" y="536720"/>
                  <a:pt x="538366" y="539306"/>
                </a:cubicBezTo>
                <a:cubicBezTo>
                  <a:pt x="535746" y="541790"/>
                  <a:pt x="531731" y="541722"/>
                  <a:pt x="529383" y="539068"/>
                </a:cubicBezTo>
                <a:cubicBezTo>
                  <a:pt x="527104" y="536482"/>
                  <a:pt x="527104" y="532535"/>
                  <a:pt x="529451" y="530289"/>
                </a:cubicBezTo>
                <a:close/>
                <a:moveTo>
                  <a:pt x="701827" y="527806"/>
                </a:moveTo>
                <a:cubicBezTo>
                  <a:pt x="708599" y="530017"/>
                  <a:pt x="712409" y="537673"/>
                  <a:pt x="709551" y="544580"/>
                </a:cubicBezTo>
                <a:cubicBezTo>
                  <a:pt x="708156" y="548017"/>
                  <a:pt x="705672" y="550637"/>
                  <a:pt x="702508" y="551862"/>
                </a:cubicBezTo>
                <a:cubicBezTo>
                  <a:pt x="699344" y="553121"/>
                  <a:pt x="695805" y="553121"/>
                  <a:pt x="692504" y="551658"/>
                </a:cubicBezTo>
                <a:cubicBezTo>
                  <a:pt x="689238" y="550195"/>
                  <a:pt x="686856" y="547575"/>
                  <a:pt x="685597" y="544614"/>
                </a:cubicBezTo>
                <a:cubicBezTo>
                  <a:pt x="684406" y="541654"/>
                  <a:pt x="684066" y="538218"/>
                  <a:pt x="685325" y="535121"/>
                </a:cubicBezTo>
                <a:cubicBezTo>
                  <a:pt x="687911" y="528963"/>
                  <a:pt x="694954" y="525560"/>
                  <a:pt x="701827" y="527840"/>
                </a:cubicBezTo>
                <a:close/>
                <a:moveTo>
                  <a:pt x="28350" y="526105"/>
                </a:moveTo>
                <a:cubicBezTo>
                  <a:pt x="39035" y="523927"/>
                  <a:pt x="49447" y="530188"/>
                  <a:pt x="51828" y="539987"/>
                </a:cubicBezTo>
                <a:cubicBezTo>
                  <a:pt x="54584" y="549685"/>
                  <a:pt x="48426" y="560267"/>
                  <a:pt x="38082" y="563601"/>
                </a:cubicBezTo>
                <a:lnTo>
                  <a:pt x="38048" y="563601"/>
                </a:lnTo>
                <a:cubicBezTo>
                  <a:pt x="27704" y="566902"/>
                  <a:pt x="16782" y="560811"/>
                  <a:pt x="13719" y="549923"/>
                </a:cubicBezTo>
                <a:cubicBezTo>
                  <a:pt x="11031" y="538966"/>
                  <a:pt x="17734" y="528248"/>
                  <a:pt x="28350" y="526105"/>
                </a:cubicBezTo>
                <a:close/>
                <a:moveTo>
                  <a:pt x="456194" y="524573"/>
                </a:moveTo>
                <a:lnTo>
                  <a:pt x="456194" y="524607"/>
                </a:lnTo>
                <a:lnTo>
                  <a:pt x="456178" y="524596"/>
                </a:lnTo>
                <a:close/>
                <a:moveTo>
                  <a:pt x="434213" y="521987"/>
                </a:moveTo>
                <a:cubicBezTo>
                  <a:pt x="436322" y="522089"/>
                  <a:pt x="438024" y="523926"/>
                  <a:pt x="438024" y="526206"/>
                </a:cubicBezTo>
                <a:lnTo>
                  <a:pt x="437990" y="526240"/>
                </a:lnTo>
                <a:cubicBezTo>
                  <a:pt x="437990" y="528486"/>
                  <a:pt x="436050" y="530323"/>
                  <a:pt x="433737" y="530187"/>
                </a:cubicBezTo>
                <a:cubicBezTo>
                  <a:pt x="431389" y="530017"/>
                  <a:pt x="429687" y="528043"/>
                  <a:pt x="429960" y="525764"/>
                </a:cubicBezTo>
                <a:cubicBezTo>
                  <a:pt x="430198" y="523518"/>
                  <a:pt x="432103" y="521817"/>
                  <a:pt x="434213" y="521987"/>
                </a:cubicBezTo>
                <a:close/>
                <a:moveTo>
                  <a:pt x="451600" y="521238"/>
                </a:moveTo>
                <a:lnTo>
                  <a:pt x="456178" y="524596"/>
                </a:lnTo>
                <a:lnTo>
                  <a:pt x="452825" y="529336"/>
                </a:lnTo>
                <a:cubicBezTo>
                  <a:pt x="450477" y="529642"/>
                  <a:pt x="448436" y="528043"/>
                  <a:pt x="448198" y="525798"/>
                </a:cubicBezTo>
                <a:cubicBezTo>
                  <a:pt x="447993" y="523552"/>
                  <a:pt x="449491" y="521510"/>
                  <a:pt x="451600" y="521238"/>
                </a:cubicBezTo>
                <a:close/>
                <a:moveTo>
                  <a:pt x="416962" y="519197"/>
                </a:moveTo>
                <a:cubicBezTo>
                  <a:pt x="417983" y="519503"/>
                  <a:pt x="418799" y="520150"/>
                  <a:pt x="419310" y="521034"/>
                </a:cubicBezTo>
                <a:cubicBezTo>
                  <a:pt x="419820" y="521919"/>
                  <a:pt x="420024" y="523008"/>
                  <a:pt x="419786" y="524131"/>
                </a:cubicBezTo>
                <a:lnTo>
                  <a:pt x="419820" y="524097"/>
                </a:lnTo>
                <a:cubicBezTo>
                  <a:pt x="419582" y="525185"/>
                  <a:pt x="418902" y="526104"/>
                  <a:pt x="417983" y="526648"/>
                </a:cubicBezTo>
                <a:cubicBezTo>
                  <a:pt x="417064" y="527193"/>
                  <a:pt x="415941" y="527397"/>
                  <a:pt x="414818" y="527091"/>
                </a:cubicBezTo>
                <a:cubicBezTo>
                  <a:pt x="413696" y="526785"/>
                  <a:pt x="412811" y="526036"/>
                  <a:pt x="412300" y="525117"/>
                </a:cubicBezTo>
                <a:cubicBezTo>
                  <a:pt x="411790" y="524165"/>
                  <a:pt x="411688" y="523042"/>
                  <a:pt x="412028" y="521987"/>
                </a:cubicBezTo>
                <a:cubicBezTo>
                  <a:pt x="412369" y="520898"/>
                  <a:pt x="413117" y="520081"/>
                  <a:pt x="414002" y="519605"/>
                </a:cubicBezTo>
                <a:cubicBezTo>
                  <a:pt x="414886" y="519095"/>
                  <a:pt x="415941" y="518925"/>
                  <a:pt x="416962" y="519197"/>
                </a:cubicBezTo>
                <a:close/>
                <a:moveTo>
                  <a:pt x="334551" y="516918"/>
                </a:moveTo>
                <a:cubicBezTo>
                  <a:pt x="336150" y="517088"/>
                  <a:pt x="337613" y="517802"/>
                  <a:pt x="338634" y="519095"/>
                </a:cubicBezTo>
                <a:cubicBezTo>
                  <a:pt x="339621" y="520388"/>
                  <a:pt x="340063" y="521954"/>
                  <a:pt x="339893" y="523519"/>
                </a:cubicBezTo>
                <a:cubicBezTo>
                  <a:pt x="339723" y="525084"/>
                  <a:pt x="339008" y="526649"/>
                  <a:pt x="337681" y="527806"/>
                </a:cubicBezTo>
                <a:lnTo>
                  <a:pt x="337715" y="527806"/>
                </a:lnTo>
                <a:cubicBezTo>
                  <a:pt x="336388" y="528963"/>
                  <a:pt x="334755" y="529473"/>
                  <a:pt x="333122" y="529337"/>
                </a:cubicBezTo>
                <a:cubicBezTo>
                  <a:pt x="331488" y="529201"/>
                  <a:pt x="329855" y="528418"/>
                  <a:pt x="328766" y="526989"/>
                </a:cubicBezTo>
                <a:cubicBezTo>
                  <a:pt x="327643" y="525560"/>
                  <a:pt x="327201" y="523859"/>
                  <a:pt x="327405" y="522260"/>
                </a:cubicBezTo>
                <a:cubicBezTo>
                  <a:pt x="327643" y="520626"/>
                  <a:pt x="328528" y="519129"/>
                  <a:pt x="329923" y="518109"/>
                </a:cubicBezTo>
                <a:cubicBezTo>
                  <a:pt x="331352" y="517088"/>
                  <a:pt x="333020" y="516714"/>
                  <a:pt x="334551" y="516918"/>
                </a:cubicBezTo>
                <a:close/>
                <a:moveTo>
                  <a:pt x="468477" y="516781"/>
                </a:moveTo>
                <a:cubicBezTo>
                  <a:pt x="470450" y="515998"/>
                  <a:pt x="472764" y="517053"/>
                  <a:pt x="473649" y="519095"/>
                </a:cubicBezTo>
                <a:lnTo>
                  <a:pt x="473649" y="519129"/>
                </a:lnTo>
                <a:cubicBezTo>
                  <a:pt x="474567" y="521238"/>
                  <a:pt x="473547" y="523620"/>
                  <a:pt x="471369" y="524471"/>
                </a:cubicBezTo>
                <a:cubicBezTo>
                  <a:pt x="470280" y="524913"/>
                  <a:pt x="469123" y="524777"/>
                  <a:pt x="468170" y="524335"/>
                </a:cubicBezTo>
                <a:cubicBezTo>
                  <a:pt x="467218" y="523858"/>
                  <a:pt x="466469" y="523042"/>
                  <a:pt x="466129" y="521953"/>
                </a:cubicBezTo>
                <a:cubicBezTo>
                  <a:pt x="465789" y="520864"/>
                  <a:pt x="465891" y="519741"/>
                  <a:pt x="466299" y="518822"/>
                </a:cubicBezTo>
                <a:cubicBezTo>
                  <a:pt x="466707" y="517870"/>
                  <a:pt x="467490" y="517189"/>
                  <a:pt x="468477" y="516781"/>
                </a:cubicBezTo>
                <a:close/>
                <a:moveTo>
                  <a:pt x="74796" y="516237"/>
                </a:moveTo>
                <a:cubicBezTo>
                  <a:pt x="84255" y="514331"/>
                  <a:pt x="93510" y="519843"/>
                  <a:pt x="95619" y="528554"/>
                </a:cubicBezTo>
                <a:cubicBezTo>
                  <a:pt x="98069" y="537163"/>
                  <a:pt x="92591" y="546554"/>
                  <a:pt x="83404" y="549480"/>
                </a:cubicBezTo>
                <a:cubicBezTo>
                  <a:pt x="74217" y="552406"/>
                  <a:pt x="64554" y="546996"/>
                  <a:pt x="61832" y="537367"/>
                </a:cubicBezTo>
                <a:cubicBezTo>
                  <a:pt x="59450" y="527635"/>
                  <a:pt x="65370" y="518142"/>
                  <a:pt x="74796" y="516237"/>
                </a:cubicBezTo>
                <a:close/>
                <a:moveTo>
                  <a:pt x="278918" y="512698"/>
                </a:moveTo>
                <a:cubicBezTo>
                  <a:pt x="279939" y="513038"/>
                  <a:pt x="280858" y="513583"/>
                  <a:pt x="281640" y="514263"/>
                </a:cubicBezTo>
                <a:cubicBezTo>
                  <a:pt x="282457" y="514944"/>
                  <a:pt x="283171" y="515760"/>
                  <a:pt x="283648" y="516747"/>
                </a:cubicBezTo>
                <a:cubicBezTo>
                  <a:pt x="284668" y="518721"/>
                  <a:pt x="284702" y="520932"/>
                  <a:pt x="284022" y="522974"/>
                </a:cubicBezTo>
                <a:cubicBezTo>
                  <a:pt x="283409" y="524981"/>
                  <a:pt x="281980" y="526853"/>
                  <a:pt x="279939" y="528010"/>
                </a:cubicBezTo>
                <a:lnTo>
                  <a:pt x="279973" y="528044"/>
                </a:lnTo>
                <a:cubicBezTo>
                  <a:pt x="277931" y="529201"/>
                  <a:pt x="275583" y="529439"/>
                  <a:pt x="273440" y="528792"/>
                </a:cubicBezTo>
                <a:cubicBezTo>
                  <a:pt x="271364" y="528146"/>
                  <a:pt x="269493" y="526615"/>
                  <a:pt x="268404" y="524437"/>
                </a:cubicBezTo>
                <a:cubicBezTo>
                  <a:pt x="267860" y="523348"/>
                  <a:pt x="267519" y="522225"/>
                  <a:pt x="267451" y="521102"/>
                </a:cubicBezTo>
                <a:cubicBezTo>
                  <a:pt x="267417" y="519946"/>
                  <a:pt x="267587" y="518823"/>
                  <a:pt x="267962" y="517802"/>
                </a:cubicBezTo>
                <a:cubicBezTo>
                  <a:pt x="268710" y="515726"/>
                  <a:pt x="270275" y="513991"/>
                  <a:pt x="272419" y="513004"/>
                </a:cubicBezTo>
                <a:cubicBezTo>
                  <a:pt x="274563" y="512052"/>
                  <a:pt x="276910" y="512017"/>
                  <a:pt x="278918" y="512698"/>
                </a:cubicBezTo>
                <a:close/>
                <a:moveTo>
                  <a:pt x="656845" y="512562"/>
                </a:moveTo>
                <a:cubicBezTo>
                  <a:pt x="662460" y="514399"/>
                  <a:pt x="665624" y="520728"/>
                  <a:pt x="663242" y="526444"/>
                </a:cubicBezTo>
                <a:cubicBezTo>
                  <a:pt x="662085" y="529302"/>
                  <a:pt x="660044" y="531446"/>
                  <a:pt x="657390" y="532467"/>
                </a:cubicBezTo>
                <a:cubicBezTo>
                  <a:pt x="654770" y="533522"/>
                  <a:pt x="651809" y="533488"/>
                  <a:pt x="649121" y="532297"/>
                </a:cubicBezTo>
                <a:cubicBezTo>
                  <a:pt x="646399" y="531072"/>
                  <a:pt x="644426" y="528928"/>
                  <a:pt x="643405" y="526444"/>
                </a:cubicBezTo>
                <a:cubicBezTo>
                  <a:pt x="642418" y="523994"/>
                  <a:pt x="642146" y="521170"/>
                  <a:pt x="643167" y="518584"/>
                </a:cubicBezTo>
                <a:cubicBezTo>
                  <a:pt x="645310" y="513480"/>
                  <a:pt x="651129" y="510656"/>
                  <a:pt x="656845" y="512562"/>
                </a:cubicBezTo>
                <a:close/>
                <a:moveTo>
                  <a:pt x="399302" y="512426"/>
                </a:moveTo>
                <a:cubicBezTo>
                  <a:pt x="399813" y="512426"/>
                  <a:pt x="400323" y="512596"/>
                  <a:pt x="400799" y="512834"/>
                </a:cubicBezTo>
                <a:cubicBezTo>
                  <a:pt x="401752" y="513310"/>
                  <a:pt x="402399" y="514195"/>
                  <a:pt x="402705" y="515148"/>
                </a:cubicBezTo>
                <a:cubicBezTo>
                  <a:pt x="403011" y="516100"/>
                  <a:pt x="403011" y="517223"/>
                  <a:pt x="402535" y="518244"/>
                </a:cubicBezTo>
                <a:lnTo>
                  <a:pt x="402501" y="518244"/>
                </a:lnTo>
                <a:cubicBezTo>
                  <a:pt x="402024" y="519265"/>
                  <a:pt x="401174" y="520013"/>
                  <a:pt x="400187" y="520388"/>
                </a:cubicBezTo>
                <a:cubicBezTo>
                  <a:pt x="399200" y="520728"/>
                  <a:pt x="398043" y="520660"/>
                  <a:pt x="396989" y="520116"/>
                </a:cubicBezTo>
                <a:cubicBezTo>
                  <a:pt x="396478" y="519843"/>
                  <a:pt x="396036" y="519503"/>
                  <a:pt x="395696" y="519095"/>
                </a:cubicBezTo>
                <a:cubicBezTo>
                  <a:pt x="395355" y="518686"/>
                  <a:pt x="395117" y="518176"/>
                  <a:pt x="394947" y="517666"/>
                </a:cubicBezTo>
                <a:cubicBezTo>
                  <a:pt x="394641" y="516645"/>
                  <a:pt x="394777" y="515522"/>
                  <a:pt x="395355" y="514535"/>
                </a:cubicBezTo>
                <a:cubicBezTo>
                  <a:pt x="395934" y="513548"/>
                  <a:pt x="396818" y="512902"/>
                  <a:pt x="397805" y="512596"/>
                </a:cubicBezTo>
                <a:cubicBezTo>
                  <a:pt x="398282" y="512460"/>
                  <a:pt x="398792" y="512392"/>
                  <a:pt x="399302" y="512426"/>
                </a:cubicBezTo>
                <a:close/>
                <a:moveTo>
                  <a:pt x="484027" y="508989"/>
                </a:moveTo>
                <a:cubicBezTo>
                  <a:pt x="485830" y="507900"/>
                  <a:pt x="488246" y="508342"/>
                  <a:pt x="489573" y="510180"/>
                </a:cubicBezTo>
                <a:cubicBezTo>
                  <a:pt x="490900" y="512017"/>
                  <a:pt x="490458" y="514637"/>
                  <a:pt x="488450" y="515896"/>
                </a:cubicBezTo>
                <a:cubicBezTo>
                  <a:pt x="486476" y="517189"/>
                  <a:pt x="483891" y="516509"/>
                  <a:pt x="482802" y="514535"/>
                </a:cubicBezTo>
                <a:cubicBezTo>
                  <a:pt x="481679" y="512562"/>
                  <a:pt x="482291" y="510146"/>
                  <a:pt x="484027" y="508989"/>
                </a:cubicBezTo>
                <a:close/>
                <a:moveTo>
                  <a:pt x="550378" y="506982"/>
                </a:moveTo>
                <a:cubicBezTo>
                  <a:pt x="551943" y="506675"/>
                  <a:pt x="553610" y="506846"/>
                  <a:pt x="555107" y="507764"/>
                </a:cubicBezTo>
                <a:lnTo>
                  <a:pt x="555107" y="507730"/>
                </a:lnTo>
                <a:cubicBezTo>
                  <a:pt x="556604" y="508615"/>
                  <a:pt x="557659" y="510044"/>
                  <a:pt x="557999" y="511643"/>
                </a:cubicBezTo>
                <a:cubicBezTo>
                  <a:pt x="558340" y="513208"/>
                  <a:pt x="558067" y="514978"/>
                  <a:pt x="557081" y="516509"/>
                </a:cubicBezTo>
                <a:cubicBezTo>
                  <a:pt x="556128" y="518040"/>
                  <a:pt x="554563" y="518959"/>
                  <a:pt x="552963" y="519231"/>
                </a:cubicBezTo>
                <a:cubicBezTo>
                  <a:pt x="551364" y="519503"/>
                  <a:pt x="549663" y="519163"/>
                  <a:pt x="548268" y="518142"/>
                </a:cubicBezTo>
                <a:cubicBezTo>
                  <a:pt x="546873" y="517121"/>
                  <a:pt x="545988" y="515624"/>
                  <a:pt x="545682" y="514059"/>
                </a:cubicBezTo>
                <a:cubicBezTo>
                  <a:pt x="545376" y="512494"/>
                  <a:pt x="545682" y="510929"/>
                  <a:pt x="546533" y="509534"/>
                </a:cubicBezTo>
                <a:cubicBezTo>
                  <a:pt x="547417" y="508139"/>
                  <a:pt x="548812" y="507288"/>
                  <a:pt x="550378" y="506982"/>
                </a:cubicBezTo>
                <a:close/>
                <a:moveTo>
                  <a:pt x="121242" y="506335"/>
                </a:moveTo>
                <a:cubicBezTo>
                  <a:pt x="129510" y="504668"/>
                  <a:pt x="137574" y="509500"/>
                  <a:pt x="139412" y="517087"/>
                </a:cubicBezTo>
                <a:cubicBezTo>
                  <a:pt x="141555" y="524607"/>
                  <a:pt x="136792" y="532773"/>
                  <a:pt x="128761" y="535359"/>
                </a:cubicBezTo>
                <a:cubicBezTo>
                  <a:pt x="120765" y="537911"/>
                  <a:pt x="112293" y="533182"/>
                  <a:pt x="109911" y="524777"/>
                </a:cubicBezTo>
                <a:cubicBezTo>
                  <a:pt x="107835" y="516305"/>
                  <a:pt x="113007" y="508002"/>
                  <a:pt x="121242" y="506335"/>
                </a:cubicBezTo>
                <a:close/>
                <a:moveTo>
                  <a:pt x="386202" y="503238"/>
                </a:moveTo>
                <a:cubicBezTo>
                  <a:pt x="387869" y="504531"/>
                  <a:pt x="388108" y="507083"/>
                  <a:pt x="386781" y="508887"/>
                </a:cubicBezTo>
                <a:lnTo>
                  <a:pt x="386781" y="508921"/>
                </a:lnTo>
                <a:cubicBezTo>
                  <a:pt x="385454" y="510758"/>
                  <a:pt x="382868" y="511064"/>
                  <a:pt x="380996" y="509601"/>
                </a:cubicBezTo>
                <a:cubicBezTo>
                  <a:pt x="379193" y="508070"/>
                  <a:pt x="379023" y="505450"/>
                  <a:pt x="380554" y="503783"/>
                </a:cubicBezTo>
                <a:cubicBezTo>
                  <a:pt x="382085" y="502115"/>
                  <a:pt x="384603" y="501877"/>
                  <a:pt x="386202" y="503238"/>
                </a:cubicBezTo>
                <a:close/>
                <a:moveTo>
                  <a:pt x="497603" y="498101"/>
                </a:moveTo>
                <a:cubicBezTo>
                  <a:pt x="499100" y="496603"/>
                  <a:pt x="501618" y="496569"/>
                  <a:pt x="503285" y="498101"/>
                </a:cubicBezTo>
                <a:lnTo>
                  <a:pt x="503319" y="498101"/>
                </a:lnTo>
                <a:cubicBezTo>
                  <a:pt x="504987" y="499632"/>
                  <a:pt x="505055" y="502252"/>
                  <a:pt x="503387" y="503919"/>
                </a:cubicBezTo>
                <a:cubicBezTo>
                  <a:pt x="501686" y="505552"/>
                  <a:pt x="499100" y="505484"/>
                  <a:pt x="497569" y="503783"/>
                </a:cubicBezTo>
                <a:cubicBezTo>
                  <a:pt x="496072" y="502116"/>
                  <a:pt x="496106" y="499530"/>
                  <a:pt x="497603" y="498101"/>
                </a:cubicBezTo>
                <a:close/>
                <a:moveTo>
                  <a:pt x="611869" y="497331"/>
                </a:moveTo>
                <a:lnTo>
                  <a:pt x="616933" y="508342"/>
                </a:lnTo>
                <a:cubicBezTo>
                  <a:pt x="616014" y="510588"/>
                  <a:pt x="614381" y="512324"/>
                  <a:pt x="612305" y="513140"/>
                </a:cubicBezTo>
                <a:cubicBezTo>
                  <a:pt x="610230" y="513957"/>
                  <a:pt x="607882" y="513957"/>
                  <a:pt x="605738" y="513004"/>
                </a:cubicBezTo>
                <a:cubicBezTo>
                  <a:pt x="603595" y="512051"/>
                  <a:pt x="602030" y="510316"/>
                  <a:pt x="601213" y="508376"/>
                </a:cubicBezTo>
                <a:cubicBezTo>
                  <a:pt x="600430" y="506437"/>
                  <a:pt x="600192" y="504191"/>
                  <a:pt x="601043" y="502116"/>
                </a:cubicBezTo>
                <a:close/>
                <a:moveTo>
                  <a:pt x="611863" y="497318"/>
                </a:moveTo>
                <a:lnTo>
                  <a:pt x="611897" y="497318"/>
                </a:lnTo>
                <a:lnTo>
                  <a:pt x="611869" y="497331"/>
                </a:lnTo>
                <a:close/>
                <a:moveTo>
                  <a:pt x="167687" y="496467"/>
                </a:moveTo>
                <a:cubicBezTo>
                  <a:pt x="174730" y="495038"/>
                  <a:pt x="181603" y="499155"/>
                  <a:pt x="183203" y="505654"/>
                </a:cubicBezTo>
                <a:cubicBezTo>
                  <a:pt x="185040" y="512085"/>
                  <a:pt x="180957" y="519061"/>
                  <a:pt x="174118" y="521238"/>
                </a:cubicBezTo>
                <a:cubicBezTo>
                  <a:pt x="167278" y="523416"/>
                  <a:pt x="160065" y="519401"/>
                  <a:pt x="158023" y="512221"/>
                </a:cubicBezTo>
                <a:cubicBezTo>
                  <a:pt x="156254" y="504974"/>
                  <a:pt x="160677" y="497896"/>
                  <a:pt x="167687" y="496467"/>
                </a:cubicBezTo>
                <a:close/>
                <a:moveTo>
                  <a:pt x="320565" y="493473"/>
                </a:moveTo>
                <a:cubicBezTo>
                  <a:pt x="321314" y="493746"/>
                  <a:pt x="321995" y="494120"/>
                  <a:pt x="322573" y="494630"/>
                </a:cubicBezTo>
                <a:cubicBezTo>
                  <a:pt x="323185" y="495141"/>
                  <a:pt x="323696" y="495753"/>
                  <a:pt x="324070" y="496468"/>
                </a:cubicBezTo>
                <a:cubicBezTo>
                  <a:pt x="324819" y="497931"/>
                  <a:pt x="324853" y="499564"/>
                  <a:pt x="324342" y="501095"/>
                </a:cubicBezTo>
                <a:cubicBezTo>
                  <a:pt x="323866" y="502592"/>
                  <a:pt x="322845" y="503953"/>
                  <a:pt x="321314" y="504804"/>
                </a:cubicBezTo>
                <a:lnTo>
                  <a:pt x="321382" y="504804"/>
                </a:lnTo>
                <a:cubicBezTo>
                  <a:pt x="319851" y="505655"/>
                  <a:pt x="318116" y="505825"/>
                  <a:pt x="316550" y="505349"/>
                </a:cubicBezTo>
                <a:cubicBezTo>
                  <a:pt x="315019" y="504872"/>
                  <a:pt x="313624" y="503749"/>
                  <a:pt x="312808" y="502150"/>
                </a:cubicBezTo>
                <a:cubicBezTo>
                  <a:pt x="312399" y="501333"/>
                  <a:pt x="312161" y="500517"/>
                  <a:pt x="312093" y="499666"/>
                </a:cubicBezTo>
                <a:cubicBezTo>
                  <a:pt x="312093" y="498816"/>
                  <a:pt x="312195" y="497999"/>
                  <a:pt x="312467" y="497216"/>
                </a:cubicBezTo>
                <a:cubicBezTo>
                  <a:pt x="313012" y="495685"/>
                  <a:pt x="314169" y="494392"/>
                  <a:pt x="315768" y="493678"/>
                </a:cubicBezTo>
                <a:cubicBezTo>
                  <a:pt x="317367" y="492963"/>
                  <a:pt x="319102" y="492963"/>
                  <a:pt x="320565" y="493473"/>
                </a:cubicBezTo>
                <a:close/>
                <a:moveTo>
                  <a:pt x="371299" y="489424"/>
                </a:moveTo>
                <a:cubicBezTo>
                  <a:pt x="372320" y="489526"/>
                  <a:pt x="373273" y="490002"/>
                  <a:pt x="373953" y="490853"/>
                </a:cubicBezTo>
                <a:cubicBezTo>
                  <a:pt x="374600" y="491703"/>
                  <a:pt x="374872" y="492724"/>
                  <a:pt x="374770" y="493711"/>
                </a:cubicBezTo>
                <a:cubicBezTo>
                  <a:pt x="374668" y="494732"/>
                  <a:pt x="374191" y="495753"/>
                  <a:pt x="373341" y="496501"/>
                </a:cubicBezTo>
                <a:lnTo>
                  <a:pt x="373375" y="496501"/>
                </a:lnTo>
                <a:cubicBezTo>
                  <a:pt x="372524" y="497250"/>
                  <a:pt x="371469" y="497590"/>
                  <a:pt x="370380" y="497488"/>
                </a:cubicBezTo>
                <a:cubicBezTo>
                  <a:pt x="369326" y="497420"/>
                  <a:pt x="368271" y="496909"/>
                  <a:pt x="367556" y="495957"/>
                </a:cubicBezTo>
                <a:cubicBezTo>
                  <a:pt x="366842" y="495038"/>
                  <a:pt x="366535" y="493915"/>
                  <a:pt x="366672" y="492894"/>
                </a:cubicBezTo>
                <a:cubicBezTo>
                  <a:pt x="366808" y="491840"/>
                  <a:pt x="367386" y="490853"/>
                  <a:pt x="368305" y="490206"/>
                </a:cubicBezTo>
                <a:cubicBezTo>
                  <a:pt x="369223" y="489526"/>
                  <a:pt x="370312" y="489288"/>
                  <a:pt x="371299" y="489424"/>
                </a:cubicBezTo>
                <a:close/>
                <a:moveTo>
                  <a:pt x="856034" y="487859"/>
                </a:moveTo>
                <a:lnTo>
                  <a:pt x="856034" y="487893"/>
                </a:lnTo>
                <a:cubicBezTo>
                  <a:pt x="861444" y="488505"/>
                  <a:pt x="866038" y="491261"/>
                  <a:pt x="869134" y="495310"/>
                </a:cubicBezTo>
                <a:cubicBezTo>
                  <a:pt x="872162" y="499359"/>
                  <a:pt x="873898" y="504736"/>
                  <a:pt x="872809" y="510248"/>
                </a:cubicBezTo>
                <a:cubicBezTo>
                  <a:pt x="870835" y="521374"/>
                  <a:pt x="860593" y="528486"/>
                  <a:pt x="849841" y="526104"/>
                </a:cubicBezTo>
                <a:cubicBezTo>
                  <a:pt x="839361" y="523790"/>
                  <a:pt x="832182" y="513821"/>
                  <a:pt x="833951" y="503885"/>
                </a:cubicBezTo>
                <a:cubicBezTo>
                  <a:pt x="834972" y="498883"/>
                  <a:pt x="837490" y="494596"/>
                  <a:pt x="841505" y="491704"/>
                </a:cubicBezTo>
                <a:cubicBezTo>
                  <a:pt x="845452" y="488811"/>
                  <a:pt x="850624" y="487246"/>
                  <a:pt x="856034" y="487859"/>
                </a:cubicBezTo>
                <a:close/>
                <a:moveTo>
                  <a:pt x="214133" y="486634"/>
                </a:moveTo>
                <a:cubicBezTo>
                  <a:pt x="219985" y="485443"/>
                  <a:pt x="225668" y="488880"/>
                  <a:pt x="226995" y="494256"/>
                </a:cubicBezTo>
                <a:cubicBezTo>
                  <a:pt x="228526" y="499564"/>
                  <a:pt x="225123" y="505348"/>
                  <a:pt x="219475" y="507186"/>
                </a:cubicBezTo>
                <a:lnTo>
                  <a:pt x="219475" y="507152"/>
                </a:lnTo>
                <a:cubicBezTo>
                  <a:pt x="213793" y="508955"/>
                  <a:pt x="207838" y="505620"/>
                  <a:pt x="206137" y="499666"/>
                </a:cubicBezTo>
                <a:cubicBezTo>
                  <a:pt x="204674" y="493643"/>
                  <a:pt x="208314" y="487791"/>
                  <a:pt x="214133" y="486634"/>
                </a:cubicBezTo>
                <a:close/>
                <a:moveTo>
                  <a:pt x="511214" y="482925"/>
                </a:moveTo>
                <a:cubicBezTo>
                  <a:pt x="512235" y="482721"/>
                  <a:pt x="513324" y="482857"/>
                  <a:pt x="514276" y="483436"/>
                </a:cubicBezTo>
                <a:lnTo>
                  <a:pt x="514276" y="483470"/>
                </a:lnTo>
                <a:cubicBezTo>
                  <a:pt x="515229" y="484048"/>
                  <a:pt x="515910" y="484967"/>
                  <a:pt x="516148" y="485988"/>
                </a:cubicBezTo>
                <a:cubicBezTo>
                  <a:pt x="516386" y="487008"/>
                  <a:pt x="516182" y="488131"/>
                  <a:pt x="515569" y="489118"/>
                </a:cubicBezTo>
                <a:cubicBezTo>
                  <a:pt x="514957" y="490105"/>
                  <a:pt x="513936" y="490683"/>
                  <a:pt x="512915" y="490887"/>
                </a:cubicBezTo>
                <a:cubicBezTo>
                  <a:pt x="511860" y="491092"/>
                  <a:pt x="510772" y="490853"/>
                  <a:pt x="509853" y="490173"/>
                </a:cubicBezTo>
                <a:cubicBezTo>
                  <a:pt x="508934" y="489492"/>
                  <a:pt x="508356" y="488540"/>
                  <a:pt x="508186" y="487519"/>
                </a:cubicBezTo>
                <a:cubicBezTo>
                  <a:pt x="507981" y="486498"/>
                  <a:pt x="508186" y="485477"/>
                  <a:pt x="508730" y="484593"/>
                </a:cubicBezTo>
                <a:cubicBezTo>
                  <a:pt x="509308" y="483708"/>
                  <a:pt x="510193" y="483129"/>
                  <a:pt x="511214" y="482925"/>
                </a:cubicBezTo>
                <a:close/>
                <a:moveTo>
                  <a:pt x="808874" y="482313"/>
                </a:moveTo>
                <a:cubicBezTo>
                  <a:pt x="813671" y="482857"/>
                  <a:pt x="817755" y="485307"/>
                  <a:pt x="820477" y="488914"/>
                </a:cubicBezTo>
                <a:cubicBezTo>
                  <a:pt x="823131" y="492487"/>
                  <a:pt x="824730" y="497284"/>
                  <a:pt x="823743" y="502150"/>
                </a:cubicBezTo>
                <a:cubicBezTo>
                  <a:pt x="822008" y="512017"/>
                  <a:pt x="812923" y="518312"/>
                  <a:pt x="803362" y="516237"/>
                </a:cubicBezTo>
                <a:cubicBezTo>
                  <a:pt x="794072" y="514195"/>
                  <a:pt x="787710" y="505348"/>
                  <a:pt x="789275" y="496536"/>
                </a:cubicBezTo>
                <a:cubicBezTo>
                  <a:pt x="790159" y="492112"/>
                  <a:pt x="792405" y="488301"/>
                  <a:pt x="795978" y="485749"/>
                </a:cubicBezTo>
                <a:cubicBezTo>
                  <a:pt x="799483" y="483163"/>
                  <a:pt x="804076" y="481802"/>
                  <a:pt x="808840" y="482347"/>
                </a:cubicBezTo>
                <a:close/>
                <a:moveTo>
                  <a:pt x="566846" y="482075"/>
                </a:moveTo>
                <a:lnTo>
                  <a:pt x="566880" y="482075"/>
                </a:lnTo>
                <a:cubicBezTo>
                  <a:pt x="570181" y="483164"/>
                  <a:pt x="572018" y="486873"/>
                  <a:pt x="570623" y="490241"/>
                </a:cubicBezTo>
                <a:cubicBezTo>
                  <a:pt x="569942" y="491908"/>
                  <a:pt x="568751" y="493167"/>
                  <a:pt x="567186" y="493780"/>
                </a:cubicBezTo>
                <a:cubicBezTo>
                  <a:pt x="565655" y="494392"/>
                  <a:pt x="563920" y="494392"/>
                  <a:pt x="562320" y="493678"/>
                </a:cubicBezTo>
                <a:cubicBezTo>
                  <a:pt x="560721" y="492963"/>
                  <a:pt x="559564" y="491704"/>
                  <a:pt x="558952" y="490241"/>
                </a:cubicBezTo>
                <a:cubicBezTo>
                  <a:pt x="558373" y="488812"/>
                  <a:pt x="558203" y="487145"/>
                  <a:pt x="558816" y="485614"/>
                </a:cubicBezTo>
                <a:cubicBezTo>
                  <a:pt x="560075" y="482619"/>
                  <a:pt x="563477" y="480952"/>
                  <a:pt x="566846" y="482075"/>
                </a:cubicBezTo>
                <a:close/>
                <a:moveTo>
                  <a:pt x="362793" y="481564"/>
                </a:moveTo>
                <a:lnTo>
                  <a:pt x="362759" y="481599"/>
                </a:lnTo>
                <a:lnTo>
                  <a:pt x="362787" y="481565"/>
                </a:lnTo>
                <a:close/>
                <a:moveTo>
                  <a:pt x="436832" y="476800"/>
                </a:moveTo>
                <a:cubicBezTo>
                  <a:pt x="437785" y="476868"/>
                  <a:pt x="438568" y="477685"/>
                  <a:pt x="438568" y="478740"/>
                </a:cubicBezTo>
                <a:cubicBezTo>
                  <a:pt x="438568" y="479760"/>
                  <a:pt x="437683" y="480611"/>
                  <a:pt x="436628" y="480543"/>
                </a:cubicBezTo>
                <a:cubicBezTo>
                  <a:pt x="435573" y="480475"/>
                  <a:pt x="434791" y="479556"/>
                  <a:pt x="434893" y="478535"/>
                </a:cubicBezTo>
                <a:cubicBezTo>
                  <a:pt x="434995" y="477515"/>
                  <a:pt x="435880" y="476732"/>
                  <a:pt x="436832" y="476800"/>
                </a:cubicBezTo>
                <a:close/>
                <a:moveTo>
                  <a:pt x="761714" y="476767"/>
                </a:moveTo>
                <a:cubicBezTo>
                  <a:pt x="765899" y="477243"/>
                  <a:pt x="769471" y="479387"/>
                  <a:pt x="771853" y="482517"/>
                </a:cubicBezTo>
                <a:cubicBezTo>
                  <a:pt x="774167" y="485648"/>
                  <a:pt x="775562" y="489833"/>
                  <a:pt x="774711" y="494086"/>
                </a:cubicBezTo>
                <a:cubicBezTo>
                  <a:pt x="773180" y="502695"/>
                  <a:pt x="765252" y="508207"/>
                  <a:pt x="756950" y="506370"/>
                </a:cubicBezTo>
                <a:cubicBezTo>
                  <a:pt x="748852" y="504566"/>
                  <a:pt x="743305" y="496876"/>
                  <a:pt x="744667" y="489186"/>
                </a:cubicBezTo>
                <a:cubicBezTo>
                  <a:pt x="745449" y="485307"/>
                  <a:pt x="747423" y="482007"/>
                  <a:pt x="750519" y="479761"/>
                </a:cubicBezTo>
                <a:cubicBezTo>
                  <a:pt x="753581" y="477515"/>
                  <a:pt x="757562" y="476325"/>
                  <a:pt x="761748" y="476801"/>
                </a:cubicBezTo>
                <a:close/>
                <a:moveTo>
                  <a:pt x="260612" y="476732"/>
                </a:moveTo>
                <a:cubicBezTo>
                  <a:pt x="265240" y="475779"/>
                  <a:pt x="269765" y="478502"/>
                  <a:pt x="270820" y="482755"/>
                </a:cubicBezTo>
                <a:cubicBezTo>
                  <a:pt x="272011" y="486974"/>
                  <a:pt x="269357" y="491568"/>
                  <a:pt x="264831" y="492997"/>
                </a:cubicBezTo>
                <a:lnTo>
                  <a:pt x="264831" y="493031"/>
                </a:lnTo>
                <a:cubicBezTo>
                  <a:pt x="260340" y="494460"/>
                  <a:pt x="255576" y="491806"/>
                  <a:pt x="254249" y="487076"/>
                </a:cubicBezTo>
                <a:cubicBezTo>
                  <a:pt x="253092" y="482312"/>
                  <a:pt x="255984" y="477651"/>
                  <a:pt x="260612" y="476732"/>
                </a:cubicBezTo>
                <a:close/>
                <a:moveTo>
                  <a:pt x="444829" y="476460"/>
                </a:moveTo>
                <a:cubicBezTo>
                  <a:pt x="445782" y="476290"/>
                  <a:pt x="446700" y="476970"/>
                  <a:pt x="446939" y="477991"/>
                </a:cubicBezTo>
                <a:lnTo>
                  <a:pt x="446904" y="477991"/>
                </a:lnTo>
                <a:cubicBezTo>
                  <a:pt x="447109" y="479012"/>
                  <a:pt x="446428" y="479999"/>
                  <a:pt x="445373" y="480169"/>
                </a:cubicBezTo>
                <a:cubicBezTo>
                  <a:pt x="444319" y="480305"/>
                  <a:pt x="443366" y="479590"/>
                  <a:pt x="443264" y="478536"/>
                </a:cubicBezTo>
                <a:cubicBezTo>
                  <a:pt x="443162" y="477515"/>
                  <a:pt x="443876" y="476562"/>
                  <a:pt x="444829" y="476460"/>
                </a:cubicBezTo>
                <a:close/>
                <a:moveTo>
                  <a:pt x="428973" y="475575"/>
                </a:moveTo>
                <a:cubicBezTo>
                  <a:pt x="429450" y="475711"/>
                  <a:pt x="429824" y="476018"/>
                  <a:pt x="430062" y="476426"/>
                </a:cubicBezTo>
                <a:cubicBezTo>
                  <a:pt x="430300" y="476834"/>
                  <a:pt x="430402" y="477345"/>
                  <a:pt x="430266" y="477821"/>
                </a:cubicBezTo>
                <a:lnTo>
                  <a:pt x="430300" y="477787"/>
                </a:lnTo>
                <a:cubicBezTo>
                  <a:pt x="430198" y="478297"/>
                  <a:pt x="429892" y="478706"/>
                  <a:pt x="429450" y="478944"/>
                </a:cubicBezTo>
                <a:cubicBezTo>
                  <a:pt x="429041" y="479182"/>
                  <a:pt x="428497" y="479284"/>
                  <a:pt x="427987" y="479148"/>
                </a:cubicBezTo>
                <a:cubicBezTo>
                  <a:pt x="427476" y="479012"/>
                  <a:pt x="427068" y="478672"/>
                  <a:pt x="426830" y="478263"/>
                </a:cubicBezTo>
                <a:cubicBezTo>
                  <a:pt x="426592" y="477821"/>
                  <a:pt x="426557" y="477311"/>
                  <a:pt x="426694" y="476834"/>
                </a:cubicBezTo>
                <a:cubicBezTo>
                  <a:pt x="426864" y="476358"/>
                  <a:pt x="427204" y="475950"/>
                  <a:pt x="427612" y="475746"/>
                </a:cubicBezTo>
                <a:cubicBezTo>
                  <a:pt x="428021" y="475507"/>
                  <a:pt x="428497" y="475439"/>
                  <a:pt x="428973" y="475575"/>
                </a:cubicBezTo>
                <a:close/>
                <a:moveTo>
                  <a:pt x="452450" y="474453"/>
                </a:moveTo>
                <a:cubicBezTo>
                  <a:pt x="453335" y="474113"/>
                  <a:pt x="454424" y="474589"/>
                  <a:pt x="454832" y="475508"/>
                </a:cubicBezTo>
                <a:lnTo>
                  <a:pt x="454866" y="475508"/>
                </a:lnTo>
                <a:cubicBezTo>
                  <a:pt x="455275" y="476461"/>
                  <a:pt x="454832" y="477549"/>
                  <a:pt x="453811" y="477958"/>
                </a:cubicBezTo>
                <a:cubicBezTo>
                  <a:pt x="453335" y="478162"/>
                  <a:pt x="452791" y="478094"/>
                  <a:pt x="452348" y="477890"/>
                </a:cubicBezTo>
                <a:cubicBezTo>
                  <a:pt x="451906" y="477685"/>
                  <a:pt x="451566" y="477311"/>
                  <a:pt x="451396" y="476801"/>
                </a:cubicBezTo>
                <a:cubicBezTo>
                  <a:pt x="451225" y="476324"/>
                  <a:pt x="451293" y="475814"/>
                  <a:pt x="451464" y="475372"/>
                </a:cubicBezTo>
                <a:cubicBezTo>
                  <a:pt x="451668" y="474929"/>
                  <a:pt x="452008" y="474623"/>
                  <a:pt x="452450" y="474453"/>
                </a:cubicBezTo>
                <a:close/>
                <a:moveTo>
                  <a:pt x="362316" y="474249"/>
                </a:moveTo>
                <a:cubicBezTo>
                  <a:pt x="362793" y="474419"/>
                  <a:pt x="363235" y="474657"/>
                  <a:pt x="363609" y="474997"/>
                </a:cubicBezTo>
                <a:cubicBezTo>
                  <a:pt x="363983" y="475338"/>
                  <a:pt x="364324" y="475712"/>
                  <a:pt x="364562" y="476188"/>
                </a:cubicBezTo>
                <a:cubicBezTo>
                  <a:pt x="365038" y="477141"/>
                  <a:pt x="365072" y="478196"/>
                  <a:pt x="364732" y="479183"/>
                </a:cubicBezTo>
                <a:lnTo>
                  <a:pt x="362787" y="481565"/>
                </a:lnTo>
                <a:lnTo>
                  <a:pt x="359662" y="481939"/>
                </a:lnTo>
                <a:cubicBezTo>
                  <a:pt x="358675" y="481633"/>
                  <a:pt x="357791" y="480884"/>
                  <a:pt x="357246" y="479863"/>
                </a:cubicBezTo>
                <a:cubicBezTo>
                  <a:pt x="356974" y="479353"/>
                  <a:pt x="356838" y="478808"/>
                  <a:pt x="356804" y="478264"/>
                </a:cubicBezTo>
                <a:cubicBezTo>
                  <a:pt x="356804" y="477720"/>
                  <a:pt x="356872" y="477175"/>
                  <a:pt x="357042" y="476665"/>
                </a:cubicBezTo>
                <a:cubicBezTo>
                  <a:pt x="357416" y="475678"/>
                  <a:pt x="358165" y="474827"/>
                  <a:pt x="359186" y="474385"/>
                </a:cubicBezTo>
                <a:cubicBezTo>
                  <a:pt x="360207" y="473943"/>
                  <a:pt x="361329" y="473909"/>
                  <a:pt x="362316" y="474249"/>
                </a:cubicBezTo>
                <a:close/>
                <a:moveTo>
                  <a:pt x="420875" y="472445"/>
                </a:moveTo>
                <a:cubicBezTo>
                  <a:pt x="421113" y="472445"/>
                  <a:pt x="421351" y="472513"/>
                  <a:pt x="421555" y="472615"/>
                </a:cubicBezTo>
                <a:cubicBezTo>
                  <a:pt x="421998" y="472820"/>
                  <a:pt x="422270" y="473228"/>
                  <a:pt x="422440" y="473670"/>
                </a:cubicBezTo>
                <a:cubicBezTo>
                  <a:pt x="422576" y="474113"/>
                  <a:pt x="422576" y="474623"/>
                  <a:pt x="422372" y="475099"/>
                </a:cubicBezTo>
                <a:cubicBezTo>
                  <a:pt x="422168" y="475576"/>
                  <a:pt x="421760" y="475916"/>
                  <a:pt x="421317" y="476086"/>
                </a:cubicBezTo>
                <a:cubicBezTo>
                  <a:pt x="420875" y="476256"/>
                  <a:pt x="420330" y="476222"/>
                  <a:pt x="419854" y="475950"/>
                </a:cubicBezTo>
                <a:cubicBezTo>
                  <a:pt x="419616" y="475814"/>
                  <a:pt x="419412" y="475678"/>
                  <a:pt x="419242" y="475474"/>
                </a:cubicBezTo>
                <a:cubicBezTo>
                  <a:pt x="419072" y="475269"/>
                  <a:pt x="418969" y="475065"/>
                  <a:pt x="418901" y="474827"/>
                </a:cubicBezTo>
                <a:cubicBezTo>
                  <a:pt x="418765" y="474351"/>
                  <a:pt x="418833" y="473840"/>
                  <a:pt x="419072" y="473398"/>
                </a:cubicBezTo>
                <a:cubicBezTo>
                  <a:pt x="419344" y="472956"/>
                  <a:pt x="419752" y="472650"/>
                  <a:pt x="420194" y="472513"/>
                </a:cubicBezTo>
                <a:cubicBezTo>
                  <a:pt x="420433" y="472445"/>
                  <a:pt x="420637" y="472411"/>
                  <a:pt x="420875" y="472445"/>
                </a:cubicBezTo>
                <a:close/>
                <a:moveTo>
                  <a:pt x="714554" y="471220"/>
                </a:moveTo>
                <a:cubicBezTo>
                  <a:pt x="718127" y="471629"/>
                  <a:pt x="721155" y="473432"/>
                  <a:pt x="723196" y="476120"/>
                </a:cubicBezTo>
                <a:cubicBezTo>
                  <a:pt x="725170" y="478774"/>
                  <a:pt x="726361" y="482347"/>
                  <a:pt x="725612" y="485988"/>
                </a:cubicBezTo>
                <a:cubicBezTo>
                  <a:pt x="724319" y="493337"/>
                  <a:pt x="717548" y="498033"/>
                  <a:pt x="710437" y="496468"/>
                </a:cubicBezTo>
                <a:cubicBezTo>
                  <a:pt x="703529" y="494936"/>
                  <a:pt x="698766" y="488369"/>
                  <a:pt x="699957" y="481802"/>
                </a:cubicBezTo>
                <a:cubicBezTo>
                  <a:pt x="700637" y="478502"/>
                  <a:pt x="702304" y="475678"/>
                  <a:pt x="704958" y="473772"/>
                </a:cubicBezTo>
                <a:cubicBezTo>
                  <a:pt x="707578" y="471867"/>
                  <a:pt x="710981" y="470812"/>
                  <a:pt x="714554" y="471254"/>
                </a:cubicBezTo>
                <a:close/>
                <a:moveTo>
                  <a:pt x="459630" y="470880"/>
                </a:moveTo>
                <a:cubicBezTo>
                  <a:pt x="460447" y="470369"/>
                  <a:pt x="461570" y="470573"/>
                  <a:pt x="462182" y="471424"/>
                </a:cubicBezTo>
                <a:lnTo>
                  <a:pt x="462148" y="471424"/>
                </a:lnTo>
                <a:cubicBezTo>
                  <a:pt x="462760" y="472275"/>
                  <a:pt x="462556" y="473466"/>
                  <a:pt x="461638" y="474044"/>
                </a:cubicBezTo>
                <a:cubicBezTo>
                  <a:pt x="460753" y="474622"/>
                  <a:pt x="459562" y="474316"/>
                  <a:pt x="459052" y="473432"/>
                </a:cubicBezTo>
                <a:cubicBezTo>
                  <a:pt x="458541" y="472513"/>
                  <a:pt x="458813" y="471424"/>
                  <a:pt x="459630" y="470880"/>
                </a:cubicBezTo>
                <a:close/>
                <a:moveTo>
                  <a:pt x="414920" y="468260"/>
                </a:moveTo>
                <a:cubicBezTo>
                  <a:pt x="415668" y="468839"/>
                  <a:pt x="415804" y="470030"/>
                  <a:pt x="415192" y="470846"/>
                </a:cubicBezTo>
                <a:cubicBezTo>
                  <a:pt x="414580" y="471697"/>
                  <a:pt x="413389" y="471833"/>
                  <a:pt x="412538" y="471153"/>
                </a:cubicBezTo>
                <a:cubicBezTo>
                  <a:pt x="411721" y="470472"/>
                  <a:pt x="411619" y="469247"/>
                  <a:pt x="412334" y="468499"/>
                </a:cubicBezTo>
                <a:cubicBezTo>
                  <a:pt x="413048" y="467750"/>
                  <a:pt x="414171" y="467614"/>
                  <a:pt x="414920" y="468260"/>
                </a:cubicBezTo>
                <a:close/>
                <a:moveTo>
                  <a:pt x="521898" y="466865"/>
                </a:moveTo>
                <a:cubicBezTo>
                  <a:pt x="524041" y="467580"/>
                  <a:pt x="525232" y="469962"/>
                  <a:pt x="524348" y="472139"/>
                </a:cubicBezTo>
                <a:cubicBezTo>
                  <a:pt x="523905" y="473228"/>
                  <a:pt x="523123" y="474045"/>
                  <a:pt x="522136" y="474419"/>
                </a:cubicBezTo>
                <a:cubicBezTo>
                  <a:pt x="521149" y="474827"/>
                  <a:pt x="520026" y="474827"/>
                  <a:pt x="518972" y="474351"/>
                </a:cubicBezTo>
                <a:cubicBezTo>
                  <a:pt x="517951" y="473875"/>
                  <a:pt x="517202" y="473058"/>
                  <a:pt x="516794" y="472139"/>
                </a:cubicBezTo>
                <a:cubicBezTo>
                  <a:pt x="516420" y="471221"/>
                  <a:pt x="516318" y="470132"/>
                  <a:pt x="516692" y="469145"/>
                </a:cubicBezTo>
                <a:cubicBezTo>
                  <a:pt x="517508" y="467206"/>
                  <a:pt x="519720" y="466151"/>
                  <a:pt x="521898" y="466865"/>
                </a:cubicBezTo>
                <a:close/>
                <a:moveTo>
                  <a:pt x="307057" y="466865"/>
                </a:moveTo>
                <a:cubicBezTo>
                  <a:pt x="310494" y="466184"/>
                  <a:pt x="313828" y="468192"/>
                  <a:pt x="314611" y="471322"/>
                </a:cubicBezTo>
                <a:cubicBezTo>
                  <a:pt x="315496" y="474452"/>
                  <a:pt x="313522" y="477855"/>
                  <a:pt x="310188" y="478910"/>
                </a:cubicBezTo>
                <a:cubicBezTo>
                  <a:pt x="306853" y="479965"/>
                  <a:pt x="303348" y="478025"/>
                  <a:pt x="302362" y="474520"/>
                </a:cubicBezTo>
                <a:cubicBezTo>
                  <a:pt x="301511" y="470982"/>
                  <a:pt x="303655" y="467545"/>
                  <a:pt x="307057" y="466865"/>
                </a:cubicBezTo>
                <a:close/>
                <a:moveTo>
                  <a:pt x="465823" y="465912"/>
                </a:moveTo>
                <a:cubicBezTo>
                  <a:pt x="466504" y="465232"/>
                  <a:pt x="467661" y="465232"/>
                  <a:pt x="468409" y="465912"/>
                </a:cubicBezTo>
                <a:lnTo>
                  <a:pt x="468443" y="465912"/>
                </a:lnTo>
                <a:cubicBezTo>
                  <a:pt x="469192" y="466593"/>
                  <a:pt x="469226" y="467818"/>
                  <a:pt x="468477" y="468566"/>
                </a:cubicBezTo>
                <a:cubicBezTo>
                  <a:pt x="467695" y="469315"/>
                  <a:pt x="466504" y="469281"/>
                  <a:pt x="465823" y="468498"/>
                </a:cubicBezTo>
                <a:cubicBezTo>
                  <a:pt x="465143" y="467750"/>
                  <a:pt x="465143" y="466559"/>
                  <a:pt x="465823" y="465912"/>
                </a:cubicBezTo>
                <a:close/>
                <a:moveTo>
                  <a:pt x="667393" y="465606"/>
                </a:moveTo>
                <a:lnTo>
                  <a:pt x="667393" y="465674"/>
                </a:lnTo>
                <a:cubicBezTo>
                  <a:pt x="670353" y="466015"/>
                  <a:pt x="672871" y="467512"/>
                  <a:pt x="674573" y="469723"/>
                </a:cubicBezTo>
                <a:cubicBezTo>
                  <a:pt x="676206" y="471935"/>
                  <a:pt x="677193" y="474895"/>
                  <a:pt x="676580" y="477890"/>
                </a:cubicBezTo>
                <a:cubicBezTo>
                  <a:pt x="675491" y="483980"/>
                  <a:pt x="669877" y="487859"/>
                  <a:pt x="663991" y="486566"/>
                </a:cubicBezTo>
                <a:cubicBezTo>
                  <a:pt x="658240" y="485307"/>
                  <a:pt x="654327" y="479863"/>
                  <a:pt x="655280" y="474385"/>
                </a:cubicBezTo>
                <a:cubicBezTo>
                  <a:pt x="655824" y="471663"/>
                  <a:pt x="657219" y="469315"/>
                  <a:pt x="659431" y="467716"/>
                </a:cubicBezTo>
                <a:cubicBezTo>
                  <a:pt x="661609" y="466117"/>
                  <a:pt x="664433" y="465266"/>
                  <a:pt x="667393" y="465606"/>
                </a:cubicBezTo>
                <a:close/>
                <a:moveTo>
                  <a:pt x="409067" y="465164"/>
                </a:moveTo>
                <a:lnTo>
                  <a:pt x="409033" y="465198"/>
                </a:lnTo>
                <a:lnTo>
                  <a:pt x="409047" y="465171"/>
                </a:lnTo>
                <a:close/>
                <a:moveTo>
                  <a:pt x="408115" y="461965"/>
                </a:moveTo>
                <a:cubicBezTo>
                  <a:pt x="408591" y="461999"/>
                  <a:pt x="409033" y="462237"/>
                  <a:pt x="409306" y="462612"/>
                </a:cubicBezTo>
                <a:cubicBezTo>
                  <a:pt x="409612" y="462986"/>
                  <a:pt x="409714" y="463462"/>
                  <a:pt x="409680" y="463939"/>
                </a:cubicBezTo>
                <a:lnTo>
                  <a:pt x="409047" y="465171"/>
                </a:lnTo>
                <a:lnTo>
                  <a:pt x="407706" y="465606"/>
                </a:lnTo>
                <a:cubicBezTo>
                  <a:pt x="407230" y="465572"/>
                  <a:pt x="406754" y="465334"/>
                  <a:pt x="406413" y="464925"/>
                </a:cubicBezTo>
                <a:cubicBezTo>
                  <a:pt x="406073" y="464517"/>
                  <a:pt x="405937" y="464007"/>
                  <a:pt x="406005" y="463530"/>
                </a:cubicBezTo>
                <a:cubicBezTo>
                  <a:pt x="406073" y="463054"/>
                  <a:pt x="406345" y="462612"/>
                  <a:pt x="406754" y="462305"/>
                </a:cubicBezTo>
                <a:cubicBezTo>
                  <a:pt x="407162" y="461999"/>
                  <a:pt x="407672" y="461897"/>
                  <a:pt x="408115" y="461965"/>
                </a:cubicBezTo>
                <a:close/>
                <a:moveTo>
                  <a:pt x="620233" y="460127"/>
                </a:moveTo>
                <a:cubicBezTo>
                  <a:pt x="622581" y="460400"/>
                  <a:pt x="624588" y="461591"/>
                  <a:pt x="625915" y="463360"/>
                </a:cubicBezTo>
                <a:cubicBezTo>
                  <a:pt x="627208" y="465129"/>
                  <a:pt x="627991" y="467443"/>
                  <a:pt x="627515" y="469859"/>
                </a:cubicBezTo>
                <a:cubicBezTo>
                  <a:pt x="626664" y="474691"/>
                  <a:pt x="622206" y="477787"/>
                  <a:pt x="617545" y="476766"/>
                </a:cubicBezTo>
                <a:cubicBezTo>
                  <a:pt x="612985" y="475745"/>
                  <a:pt x="609889" y="471424"/>
                  <a:pt x="610638" y="467103"/>
                </a:cubicBezTo>
                <a:cubicBezTo>
                  <a:pt x="611080" y="464925"/>
                  <a:pt x="612169" y="463088"/>
                  <a:pt x="613938" y="461829"/>
                </a:cubicBezTo>
                <a:cubicBezTo>
                  <a:pt x="615673" y="460570"/>
                  <a:pt x="617885" y="459889"/>
                  <a:pt x="620233" y="460161"/>
                </a:cubicBezTo>
                <a:close/>
                <a:moveTo>
                  <a:pt x="472016" y="459005"/>
                </a:moveTo>
                <a:cubicBezTo>
                  <a:pt x="472492" y="458903"/>
                  <a:pt x="472969" y="458971"/>
                  <a:pt x="473411" y="459243"/>
                </a:cubicBezTo>
                <a:lnTo>
                  <a:pt x="473445" y="459209"/>
                </a:lnTo>
                <a:cubicBezTo>
                  <a:pt x="473887" y="459481"/>
                  <a:pt x="474194" y="459890"/>
                  <a:pt x="474296" y="460366"/>
                </a:cubicBezTo>
                <a:cubicBezTo>
                  <a:pt x="474398" y="460842"/>
                  <a:pt x="474296" y="461353"/>
                  <a:pt x="474023" y="461795"/>
                </a:cubicBezTo>
                <a:cubicBezTo>
                  <a:pt x="473751" y="462238"/>
                  <a:pt x="473275" y="462510"/>
                  <a:pt x="472798" y="462612"/>
                </a:cubicBezTo>
                <a:cubicBezTo>
                  <a:pt x="472322" y="462714"/>
                  <a:pt x="471812" y="462612"/>
                  <a:pt x="471403" y="462272"/>
                </a:cubicBezTo>
                <a:cubicBezTo>
                  <a:pt x="470995" y="461965"/>
                  <a:pt x="470723" y="461523"/>
                  <a:pt x="470621" y="461081"/>
                </a:cubicBezTo>
                <a:cubicBezTo>
                  <a:pt x="470519" y="460604"/>
                  <a:pt x="470621" y="460162"/>
                  <a:pt x="470893" y="459754"/>
                </a:cubicBezTo>
                <a:cubicBezTo>
                  <a:pt x="471165" y="459345"/>
                  <a:pt x="471574" y="459073"/>
                  <a:pt x="472016" y="459005"/>
                </a:cubicBezTo>
                <a:close/>
                <a:moveTo>
                  <a:pt x="353537" y="456964"/>
                </a:moveTo>
                <a:cubicBezTo>
                  <a:pt x="355749" y="456521"/>
                  <a:pt x="357927" y="457814"/>
                  <a:pt x="358437" y="459856"/>
                </a:cubicBezTo>
                <a:cubicBezTo>
                  <a:pt x="359015" y="461863"/>
                  <a:pt x="357722" y="464075"/>
                  <a:pt x="355579" y="464756"/>
                </a:cubicBezTo>
                <a:lnTo>
                  <a:pt x="355545" y="464790"/>
                </a:lnTo>
                <a:cubicBezTo>
                  <a:pt x="353401" y="465470"/>
                  <a:pt x="351121" y="464211"/>
                  <a:pt x="350475" y="461932"/>
                </a:cubicBezTo>
                <a:cubicBezTo>
                  <a:pt x="349930" y="459652"/>
                  <a:pt x="351291" y="457406"/>
                  <a:pt x="353537" y="456964"/>
                </a:cubicBezTo>
                <a:close/>
                <a:moveTo>
                  <a:pt x="403998" y="454990"/>
                </a:moveTo>
                <a:cubicBezTo>
                  <a:pt x="404202" y="455058"/>
                  <a:pt x="404406" y="455194"/>
                  <a:pt x="404576" y="455330"/>
                </a:cubicBezTo>
                <a:cubicBezTo>
                  <a:pt x="404746" y="455466"/>
                  <a:pt x="404917" y="455670"/>
                  <a:pt x="405019" y="455875"/>
                </a:cubicBezTo>
                <a:cubicBezTo>
                  <a:pt x="405257" y="456317"/>
                  <a:pt x="405257" y="456793"/>
                  <a:pt x="405121" y="457236"/>
                </a:cubicBezTo>
                <a:cubicBezTo>
                  <a:pt x="404985" y="457678"/>
                  <a:pt x="404678" y="458086"/>
                  <a:pt x="404236" y="458324"/>
                </a:cubicBezTo>
                <a:lnTo>
                  <a:pt x="404236" y="458358"/>
                </a:lnTo>
                <a:cubicBezTo>
                  <a:pt x="403794" y="458597"/>
                  <a:pt x="403283" y="458665"/>
                  <a:pt x="402807" y="458529"/>
                </a:cubicBezTo>
                <a:cubicBezTo>
                  <a:pt x="402365" y="458392"/>
                  <a:pt x="401956" y="458052"/>
                  <a:pt x="401684" y="457576"/>
                </a:cubicBezTo>
                <a:cubicBezTo>
                  <a:pt x="401548" y="457338"/>
                  <a:pt x="401480" y="457099"/>
                  <a:pt x="401480" y="456827"/>
                </a:cubicBezTo>
                <a:cubicBezTo>
                  <a:pt x="401480" y="456589"/>
                  <a:pt x="401480" y="456317"/>
                  <a:pt x="401582" y="456113"/>
                </a:cubicBezTo>
                <a:cubicBezTo>
                  <a:pt x="401752" y="455670"/>
                  <a:pt x="402092" y="455262"/>
                  <a:pt x="402569" y="455058"/>
                </a:cubicBezTo>
                <a:cubicBezTo>
                  <a:pt x="403045" y="454854"/>
                  <a:pt x="403556" y="454854"/>
                  <a:pt x="403998" y="454990"/>
                </a:cubicBezTo>
                <a:close/>
                <a:moveTo>
                  <a:pt x="573073" y="454582"/>
                </a:moveTo>
                <a:cubicBezTo>
                  <a:pt x="574808" y="454786"/>
                  <a:pt x="576306" y="455671"/>
                  <a:pt x="577292" y="456964"/>
                </a:cubicBezTo>
                <a:cubicBezTo>
                  <a:pt x="578245" y="458256"/>
                  <a:pt x="578824" y="459992"/>
                  <a:pt x="578483" y="461761"/>
                </a:cubicBezTo>
                <a:cubicBezTo>
                  <a:pt x="577837" y="465334"/>
                  <a:pt x="574570" y="467614"/>
                  <a:pt x="571100" y="466865"/>
                </a:cubicBezTo>
                <a:cubicBezTo>
                  <a:pt x="567731" y="466117"/>
                  <a:pt x="565417" y="462918"/>
                  <a:pt x="565996" y="459720"/>
                </a:cubicBezTo>
                <a:cubicBezTo>
                  <a:pt x="566336" y="458120"/>
                  <a:pt x="567119" y="456725"/>
                  <a:pt x="568412" y="455807"/>
                </a:cubicBezTo>
                <a:cubicBezTo>
                  <a:pt x="569671" y="454888"/>
                  <a:pt x="571338" y="454377"/>
                  <a:pt x="573073" y="454582"/>
                </a:cubicBezTo>
                <a:close/>
                <a:moveTo>
                  <a:pt x="476969" y="451662"/>
                </a:moveTo>
                <a:lnTo>
                  <a:pt x="478073" y="454037"/>
                </a:lnTo>
                <a:cubicBezTo>
                  <a:pt x="477868" y="454547"/>
                  <a:pt x="477528" y="454921"/>
                  <a:pt x="477052" y="455092"/>
                </a:cubicBezTo>
                <a:cubicBezTo>
                  <a:pt x="476609" y="455262"/>
                  <a:pt x="476099" y="455262"/>
                  <a:pt x="475623" y="455092"/>
                </a:cubicBezTo>
                <a:cubicBezTo>
                  <a:pt x="475146" y="454887"/>
                  <a:pt x="474806" y="454513"/>
                  <a:pt x="474636" y="454071"/>
                </a:cubicBezTo>
                <a:cubicBezTo>
                  <a:pt x="474466" y="453628"/>
                  <a:pt x="474398" y="453152"/>
                  <a:pt x="474602" y="452710"/>
                </a:cubicBezTo>
                <a:close/>
                <a:moveTo>
                  <a:pt x="476950" y="451621"/>
                </a:moveTo>
                <a:lnTo>
                  <a:pt x="476984" y="451655"/>
                </a:lnTo>
                <a:lnTo>
                  <a:pt x="476969" y="451662"/>
                </a:lnTo>
                <a:close/>
                <a:moveTo>
                  <a:pt x="304691" y="451197"/>
                </a:moveTo>
                <a:lnTo>
                  <a:pt x="304710" y="451213"/>
                </a:lnTo>
                <a:lnTo>
                  <a:pt x="304676" y="451213"/>
                </a:lnTo>
                <a:close/>
                <a:moveTo>
                  <a:pt x="525913" y="448967"/>
                </a:moveTo>
                <a:lnTo>
                  <a:pt x="525913" y="449001"/>
                </a:lnTo>
                <a:cubicBezTo>
                  <a:pt x="527036" y="449137"/>
                  <a:pt x="527988" y="449715"/>
                  <a:pt x="528635" y="450532"/>
                </a:cubicBezTo>
                <a:cubicBezTo>
                  <a:pt x="529247" y="451383"/>
                  <a:pt x="529622" y="452506"/>
                  <a:pt x="529418" y="453629"/>
                </a:cubicBezTo>
                <a:cubicBezTo>
                  <a:pt x="529009" y="455942"/>
                  <a:pt x="526866" y="457439"/>
                  <a:pt x="524620" y="456929"/>
                </a:cubicBezTo>
                <a:cubicBezTo>
                  <a:pt x="522442" y="456453"/>
                  <a:pt x="520945" y="454377"/>
                  <a:pt x="521319" y="452301"/>
                </a:cubicBezTo>
                <a:cubicBezTo>
                  <a:pt x="521524" y="451247"/>
                  <a:pt x="522068" y="450362"/>
                  <a:pt x="522885" y="449749"/>
                </a:cubicBezTo>
                <a:cubicBezTo>
                  <a:pt x="523701" y="449137"/>
                  <a:pt x="524790" y="448831"/>
                  <a:pt x="525913" y="448967"/>
                </a:cubicBezTo>
                <a:close/>
                <a:moveTo>
                  <a:pt x="399982" y="447096"/>
                </a:moveTo>
                <a:cubicBezTo>
                  <a:pt x="401003" y="446892"/>
                  <a:pt x="401990" y="447470"/>
                  <a:pt x="402228" y="448423"/>
                </a:cubicBezTo>
                <a:cubicBezTo>
                  <a:pt x="402500" y="449342"/>
                  <a:pt x="401888" y="450362"/>
                  <a:pt x="400935" y="450669"/>
                </a:cubicBezTo>
                <a:lnTo>
                  <a:pt x="400901" y="450669"/>
                </a:lnTo>
                <a:cubicBezTo>
                  <a:pt x="399914" y="450975"/>
                  <a:pt x="398894" y="450396"/>
                  <a:pt x="398587" y="449376"/>
                </a:cubicBezTo>
                <a:cubicBezTo>
                  <a:pt x="398349" y="448321"/>
                  <a:pt x="398962" y="447300"/>
                  <a:pt x="399982" y="447096"/>
                </a:cubicBezTo>
                <a:close/>
                <a:moveTo>
                  <a:pt x="351987" y="446841"/>
                </a:moveTo>
                <a:lnTo>
                  <a:pt x="352006" y="446858"/>
                </a:lnTo>
                <a:lnTo>
                  <a:pt x="351972" y="446858"/>
                </a:lnTo>
                <a:close/>
                <a:moveTo>
                  <a:pt x="478764" y="443461"/>
                </a:moveTo>
                <a:lnTo>
                  <a:pt x="480012" y="444170"/>
                </a:lnTo>
                <a:cubicBezTo>
                  <a:pt x="480284" y="444544"/>
                  <a:pt x="480454" y="445054"/>
                  <a:pt x="480352" y="445599"/>
                </a:cubicBezTo>
                <a:cubicBezTo>
                  <a:pt x="480182" y="446654"/>
                  <a:pt x="479195" y="447334"/>
                  <a:pt x="478174" y="447096"/>
                </a:cubicBezTo>
                <a:cubicBezTo>
                  <a:pt x="477188" y="446892"/>
                  <a:pt x="476507" y="445939"/>
                  <a:pt x="476677" y="444986"/>
                </a:cubicBezTo>
                <a:cubicBezTo>
                  <a:pt x="476779" y="444510"/>
                  <a:pt x="477017" y="444102"/>
                  <a:pt x="477392" y="443829"/>
                </a:cubicBezTo>
                <a:close/>
                <a:moveTo>
                  <a:pt x="478753" y="443455"/>
                </a:moveTo>
                <a:lnTo>
                  <a:pt x="478787" y="443455"/>
                </a:lnTo>
                <a:lnTo>
                  <a:pt x="478764" y="443461"/>
                </a:lnTo>
                <a:close/>
                <a:moveTo>
                  <a:pt x="161664" y="438794"/>
                </a:moveTo>
                <a:cubicBezTo>
                  <a:pt x="168844" y="438862"/>
                  <a:pt x="174832" y="444306"/>
                  <a:pt x="174968" y="451009"/>
                </a:cubicBezTo>
                <a:cubicBezTo>
                  <a:pt x="175342" y="457678"/>
                  <a:pt x="170068" y="463633"/>
                  <a:pt x="162855" y="464381"/>
                </a:cubicBezTo>
                <a:lnTo>
                  <a:pt x="162889" y="464347"/>
                </a:lnTo>
                <a:cubicBezTo>
                  <a:pt x="155778" y="465062"/>
                  <a:pt x="149415" y="459617"/>
                  <a:pt x="149006" y="452166"/>
                </a:cubicBezTo>
                <a:cubicBezTo>
                  <a:pt x="148802" y="444714"/>
                  <a:pt x="154485" y="438726"/>
                  <a:pt x="161664" y="438794"/>
                </a:cubicBezTo>
                <a:close/>
                <a:moveTo>
                  <a:pt x="19198" y="438794"/>
                </a:moveTo>
                <a:cubicBezTo>
                  <a:pt x="30052" y="438896"/>
                  <a:pt x="39103" y="447164"/>
                  <a:pt x="39341" y="457270"/>
                </a:cubicBezTo>
                <a:cubicBezTo>
                  <a:pt x="39885" y="467376"/>
                  <a:pt x="31889" y="476393"/>
                  <a:pt x="21035" y="477481"/>
                </a:cubicBezTo>
                <a:cubicBezTo>
                  <a:pt x="10283" y="478570"/>
                  <a:pt x="619" y="470302"/>
                  <a:pt x="7" y="459039"/>
                </a:cubicBezTo>
                <a:cubicBezTo>
                  <a:pt x="-299" y="447777"/>
                  <a:pt x="8309" y="438692"/>
                  <a:pt x="19198" y="438794"/>
                </a:cubicBezTo>
                <a:close/>
                <a:moveTo>
                  <a:pt x="351598" y="438793"/>
                </a:moveTo>
                <a:cubicBezTo>
                  <a:pt x="353878" y="438793"/>
                  <a:pt x="355749" y="440529"/>
                  <a:pt x="355783" y="442638"/>
                </a:cubicBezTo>
                <a:lnTo>
                  <a:pt x="351987" y="446841"/>
                </a:lnTo>
                <a:lnTo>
                  <a:pt x="347617" y="443013"/>
                </a:lnTo>
                <a:cubicBezTo>
                  <a:pt x="347549" y="440665"/>
                  <a:pt x="349352" y="438759"/>
                  <a:pt x="351598" y="438793"/>
                </a:cubicBezTo>
                <a:close/>
                <a:moveTo>
                  <a:pt x="304097" y="438793"/>
                </a:moveTo>
                <a:cubicBezTo>
                  <a:pt x="307602" y="438793"/>
                  <a:pt x="310494" y="441481"/>
                  <a:pt x="310562" y="444714"/>
                </a:cubicBezTo>
                <a:lnTo>
                  <a:pt x="304691" y="451197"/>
                </a:lnTo>
                <a:lnTo>
                  <a:pt x="297939" y="445292"/>
                </a:lnTo>
                <a:cubicBezTo>
                  <a:pt x="297837" y="441651"/>
                  <a:pt x="300593" y="438759"/>
                  <a:pt x="304097" y="438793"/>
                </a:cubicBezTo>
                <a:close/>
                <a:moveTo>
                  <a:pt x="256665" y="438793"/>
                </a:moveTo>
                <a:cubicBezTo>
                  <a:pt x="261395" y="438827"/>
                  <a:pt x="265308" y="442434"/>
                  <a:pt x="265410" y="446823"/>
                </a:cubicBezTo>
                <a:cubicBezTo>
                  <a:pt x="265648" y="451213"/>
                  <a:pt x="262177" y="455126"/>
                  <a:pt x="257448" y="455602"/>
                </a:cubicBezTo>
                <a:cubicBezTo>
                  <a:pt x="252752" y="456078"/>
                  <a:pt x="248567" y="452506"/>
                  <a:pt x="248329" y="447606"/>
                </a:cubicBezTo>
                <a:cubicBezTo>
                  <a:pt x="248192" y="442706"/>
                  <a:pt x="251935" y="438759"/>
                  <a:pt x="256665" y="438793"/>
                </a:cubicBezTo>
                <a:close/>
                <a:moveTo>
                  <a:pt x="209164" y="438793"/>
                </a:moveTo>
                <a:cubicBezTo>
                  <a:pt x="215119" y="438827"/>
                  <a:pt x="220053" y="443387"/>
                  <a:pt x="220189" y="448899"/>
                </a:cubicBezTo>
                <a:cubicBezTo>
                  <a:pt x="220495" y="454411"/>
                  <a:pt x="216106" y="459379"/>
                  <a:pt x="210151" y="459957"/>
                </a:cubicBezTo>
                <a:lnTo>
                  <a:pt x="210151" y="459991"/>
                </a:lnTo>
                <a:cubicBezTo>
                  <a:pt x="204265" y="460570"/>
                  <a:pt x="198991" y="456078"/>
                  <a:pt x="198650" y="449886"/>
                </a:cubicBezTo>
                <a:cubicBezTo>
                  <a:pt x="198480" y="443727"/>
                  <a:pt x="203210" y="438759"/>
                  <a:pt x="209164" y="438793"/>
                </a:cubicBezTo>
                <a:close/>
                <a:moveTo>
                  <a:pt x="114164" y="438793"/>
                </a:moveTo>
                <a:cubicBezTo>
                  <a:pt x="122568" y="438862"/>
                  <a:pt x="129577" y="445258"/>
                  <a:pt x="129747" y="453084"/>
                </a:cubicBezTo>
                <a:cubicBezTo>
                  <a:pt x="130190" y="460910"/>
                  <a:pt x="123997" y="467886"/>
                  <a:pt x="115593" y="468736"/>
                </a:cubicBezTo>
                <a:cubicBezTo>
                  <a:pt x="107256" y="469587"/>
                  <a:pt x="99805" y="463190"/>
                  <a:pt x="99328" y="454479"/>
                </a:cubicBezTo>
                <a:cubicBezTo>
                  <a:pt x="99090" y="445769"/>
                  <a:pt x="105759" y="438725"/>
                  <a:pt x="114164" y="438793"/>
                </a:cubicBezTo>
                <a:close/>
                <a:moveTo>
                  <a:pt x="66697" y="438793"/>
                </a:moveTo>
                <a:cubicBezTo>
                  <a:pt x="76326" y="438861"/>
                  <a:pt x="84357" y="446211"/>
                  <a:pt x="84561" y="455160"/>
                </a:cubicBezTo>
                <a:cubicBezTo>
                  <a:pt x="85037" y="464109"/>
                  <a:pt x="77960" y="472139"/>
                  <a:pt x="68330" y="473092"/>
                </a:cubicBezTo>
                <a:cubicBezTo>
                  <a:pt x="58769" y="474044"/>
                  <a:pt x="50228" y="466729"/>
                  <a:pt x="49684" y="456759"/>
                </a:cubicBezTo>
                <a:cubicBezTo>
                  <a:pt x="49412" y="446756"/>
                  <a:pt x="57034" y="438725"/>
                  <a:pt x="66697" y="438793"/>
                </a:cubicBezTo>
                <a:close/>
                <a:moveTo>
                  <a:pt x="399132" y="438759"/>
                </a:moveTo>
                <a:cubicBezTo>
                  <a:pt x="400153" y="438759"/>
                  <a:pt x="401038" y="439542"/>
                  <a:pt x="401038" y="440528"/>
                </a:cubicBezTo>
                <a:cubicBezTo>
                  <a:pt x="401106" y="441481"/>
                  <a:pt x="400323" y="442366"/>
                  <a:pt x="399303" y="442468"/>
                </a:cubicBezTo>
                <a:cubicBezTo>
                  <a:pt x="398282" y="442570"/>
                  <a:pt x="397363" y="441787"/>
                  <a:pt x="397295" y="440699"/>
                </a:cubicBezTo>
                <a:cubicBezTo>
                  <a:pt x="397295" y="439610"/>
                  <a:pt x="398078" y="438759"/>
                  <a:pt x="399132" y="438759"/>
                </a:cubicBezTo>
                <a:close/>
                <a:moveTo>
                  <a:pt x="478889" y="435119"/>
                </a:moveTo>
                <a:cubicBezTo>
                  <a:pt x="479910" y="435017"/>
                  <a:pt x="480829" y="435799"/>
                  <a:pt x="480897" y="436888"/>
                </a:cubicBezTo>
                <a:cubicBezTo>
                  <a:pt x="480897" y="437977"/>
                  <a:pt x="480114" y="438828"/>
                  <a:pt x="479060" y="438828"/>
                </a:cubicBezTo>
                <a:cubicBezTo>
                  <a:pt x="478039" y="438828"/>
                  <a:pt x="477154" y="438045"/>
                  <a:pt x="477154" y="437058"/>
                </a:cubicBezTo>
                <a:cubicBezTo>
                  <a:pt x="477086" y="436106"/>
                  <a:pt x="477869" y="435221"/>
                  <a:pt x="478889" y="435119"/>
                </a:cubicBezTo>
                <a:close/>
                <a:moveTo>
                  <a:pt x="399393" y="434125"/>
                </a:moveTo>
                <a:lnTo>
                  <a:pt x="399404" y="434131"/>
                </a:lnTo>
                <a:lnTo>
                  <a:pt x="399370" y="434131"/>
                </a:lnTo>
                <a:close/>
                <a:moveTo>
                  <a:pt x="526170" y="430746"/>
                </a:moveTo>
                <a:lnTo>
                  <a:pt x="530541" y="434574"/>
                </a:lnTo>
                <a:cubicBezTo>
                  <a:pt x="530609" y="436922"/>
                  <a:pt x="528805" y="438827"/>
                  <a:pt x="526560" y="438793"/>
                </a:cubicBezTo>
                <a:cubicBezTo>
                  <a:pt x="524280" y="438793"/>
                  <a:pt x="522408" y="437058"/>
                  <a:pt x="522374" y="434948"/>
                </a:cubicBezTo>
                <a:close/>
                <a:moveTo>
                  <a:pt x="526151" y="430729"/>
                </a:moveTo>
                <a:lnTo>
                  <a:pt x="526185" y="430729"/>
                </a:lnTo>
                <a:lnTo>
                  <a:pt x="526170" y="430746"/>
                </a:lnTo>
                <a:close/>
                <a:moveTo>
                  <a:pt x="399983" y="430491"/>
                </a:moveTo>
                <a:cubicBezTo>
                  <a:pt x="400969" y="430695"/>
                  <a:pt x="401650" y="431647"/>
                  <a:pt x="401480" y="432600"/>
                </a:cubicBezTo>
                <a:cubicBezTo>
                  <a:pt x="401378" y="433077"/>
                  <a:pt x="401139" y="433485"/>
                  <a:pt x="400765" y="433757"/>
                </a:cubicBezTo>
                <a:lnTo>
                  <a:pt x="399393" y="434125"/>
                </a:lnTo>
                <a:lnTo>
                  <a:pt x="398145" y="433417"/>
                </a:lnTo>
                <a:cubicBezTo>
                  <a:pt x="397873" y="433043"/>
                  <a:pt x="397703" y="432532"/>
                  <a:pt x="397805" y="431988"/>
                </a:cubicBezTo>
                <a:cubicBezTo>
                  <a:pt x="397975" y="430933"/>
                  <a:pt x="398962" y="430252"/>
                  <a:pt x="399983" y="430491"/>
                </a:cubicBezTo>
                <a:close/>
                <a:moveTo>
                  <a:pt x="477222" y="426918"/>
                </a:moveTo>
                <a:lnTo>
                  <a:pt x="477256" y="426918"/>
                </a:lnTo>
                <a:cubicBezTo>
                  <a:pt x="478243" y="426612"/>
                  <a:pt x="479264" y="427190"/>
                  <a:pt x="479570" y="428211"/>
                </a:cubicBezTo>
                <a:cubicBezTo>
                  <a:pt x="479808" y="429266"/>
                  <a:pt x="479195" y="430287"/>
                  <a:pt x="478175" y="430491"/>
                </a:cubicBezTo>
                <a:cubicBezTo>
                  <a:pt x="477154" y="430695"/>
                  <a:pt x="476167" y="430116"/>
                  <a:pt x="475929" y="429164"/>
                </a:cubicBezTo>
                <a:cubicBezTo>
                  <a:pt x="475657" y="428245"/>
                  <a:pt x="476269" y="427224"/>
                  <a:pt x="477222" y="426918"/>
                </a:cubicBezTo>
                <a:close/>
                <a:moveTo>
                  <a:pt x="573467" y="426389"/>
                </a:moveTo>
                <a:lnTo>
                  <a:pt x="580219" y="432294"/>
                </a:lnTo>
                <a:cubicBezTo>
                  <a:pt x="580321" y="435935"/>
                  <a:pt x="577565" y="438827"/>
                  <a:pt x="574060" y="438793"/>
                </a:cubicBezTo>
                <a:cubicBezTo>
                  <a:pt x="570555" y="438793"/>
                  <a:pt x="567663" y="436105"/>
                  <a:pt x="567595" y="432872"/>
                </a:cubicBezTo>
                <a:close/>
                <a:moveTo>
                  <a:pt x="573448" y="426373"/>
                </a:moveTo>
                <a:lnTo>
                  <a:pt x="573482" y="426373"/>
                </a:lnTo>
                <a:lnTo>
                  <a:pt x="573467" y="426389"/>
                </a:lnTo>
                <a:close/>
                <a:moveTo>
                  <a:pt x="401189" y="425924"/>
                </a:moveTo>
                <a:lnTo>
                  <a:pt x="401208" y="425965"/>
                </a:lnTo>
                <a:lnTo>
                  <a:pt x="401174" y="425931"/>
                </a:lnTo>
                <a:close/>
                <a:moveTo>
                  <a:pt x="305073" y="423000"/>
                </a:moveTo>
                <a:lnTo>
                  <a:pt x="305084" y="423006"/>
                </a:lnTo>
                <a:lnTo>
                  <a:pt x="305050" y="423006"/>
                </a:lnTo>
                <a:close/>
                <a:moveTo>
                  <a:pt x="401106" y="422495"/>
                </a:moveTo>
                <a:cubicBezTo>
                  <a:pt x="401548" y="422324"/>
                  <a:pt x="402058" y="422324"/>
                  <a:pt x="402535" y="422495"/>
                </a:cubicBezTo>
                <a:cubicBezTo>
                  <a:pt x="403011" y="422699"/>
                  <a:pt x="403351" y="423073"/>
                  <a:pt x="403521" y="423515"/>
                </a:cubicBezTo>
                <a:cubicBezTo>
                  <a:pt x="403692" y="423958"/>
                  <a:pt x="403760" y="424434"/>
                  <a:pt x="403555" y="424876"/>
                </a:cubicBezTo>
                <a:lnTo>
                  <a:pt x="401189" y="425924"/>
                </a:lnTo>
                <a:lnTo>
                  <a:pt x="400085" y="423549"/>
                </a:lnTo>
                <a:cubicBezTo>
                  <a:pt x="400289" y="423039"/>
                  <a:pt x="400629" y="422665"/>
                  <a:pt x="401106" y="422495"/>
                </a:cubicBezTo>
                <a:close/>
                <a:moveTo>
                  <a:pt x="620710" y="421985"/>
                </a:moveTo>
                <a:cubicBezTo>
                  <a:pt x="625371" y="421508"/>
                  <a:pt x="629590" y="425081"/>
                  <a:pt x="629829" y="429981"/>
                </a:cubicBezTo>
                <a:cubicBezTo>
                  <a:pt x="629965" y="434880"/>
                  <a:pt x="626222" y="438828"/>
                  <a:pt x="621492" y="438794"/>
                </a:cubicBezTo>
                <a:cubicBezTo>
                  <a:pt x="616763" y="438759"/>
                  <a:pt x="612850" y="435153"/>
                  <a:pt x="612748" y="430763"/>
                </a:cubicBezTo>
                <a:cubicBezTo>
                  <a:pt x="612509" y="426374"/>
                  <a:pt x="615980" y="422461"/>
                  <a:pt x="620710" y="421985"/>
                </a:cubicBezTo>
                <a:close/>
                <a:moveTo>
                  <a:pt x="353537" y="420658"/>
                </a:moveTo>
                <a:cubicBezTo>
                  <a:pt x="355714" y="421134"/>
                  <a:pt x="357212" y="423210"/>
                  <a:pt x="356837" y="425285"/>
                </a:cubicBezTo>
                <a:cubicBezTo>
                  <a:pt x="356633" y="426340"/>
                  <a:pt x="356089" y="427225"/>
                  <a:pt x="355272" y="427837"/>
                </a:cubicBezTo>
                <a:cubicBezTo>
                  <a:pt x="354455" y="428450"/>
                  <a:pt x="353367" y="428756"/>
                  <a:pt x="352244" y="428620"/>
                </a:cubicBezTo>
                <a:lnTo>
                  <a:pt x="352244" y="428586"/>
                </a:lnTo>
                <a:cubicBezTo>
                  <a:pt x="351121" y="428450"/>
                  <a:pt x="350168" y="427871"/>
                  <a:pt x="349522" y="427055"/>
                </a:cubicBezTo>
                <a:cubicBezTo>
                  <a:pt x="348909" y="426204"/>
                  <a:pt x="348535" y="425081"/>
                  <a:pt x="348739" y="423958"/>
                </a:cubicBezTo>
                <a:cubicBezTo>
                  <a:pt x="349147" y="421645"/>
                  <a:pt x="351291" y="420148"/>
                  <a:pt x="353537" y="420658"/>
                </a:cubicBezTo>
                <a:close/>
                <a:moveTo>
                  <a:pt x="475385" y="419058"/>
                </a:moveTo>
                <a:cubicBezTo>
                  <a:pt x="475827" y="419194"/>
                  <a:pt x="476235" y="419535"/>
                  <a:pt x="476508" y="420011"/>
                </a:cubicBezTo>
                <a:cubicBezTo>
                  <a:pt x="476644" y="420249"/>
                  <a:pt x="476712" y="420487"/>
                  <a:pt x="476712" y="420760"/>
                </a:cubicBezTo>
                <a:cubicBezTo>
                  <a:pt x="476712" y="420998"/>
                  <a:pt x="476712" y="421270"/>
                  <a:pt x="476610" y="421474"/>
                </a:cubicBezTo>
                <a:cubicBezTo>
                  <a:pt x="476440" y="421917"/>
                  <a:pt x="476099" y="422325"/>
                  <a:pt x="475623" y="422529"/>
                </a:cubicBezTo>
                <a:cubicBezTo>
                  <a:pt x="475147" y="422733"/>
                  <a:pt x="474636" y="422733"/>
                  <a:pt x="474194" y="422597"/>
                </a:cubicBezTo>
                <a:cubicBezTo>
                  <a:pt x="473990" y="422529"/>
                  <a:pt x="473786" y="422393"/>
                  <a:pt x="473615" y="422257"/>
                </a:cubicBezTo>
                <a:cubicBezTo>
                  <a:pt x="473445" y="422121"/>
                  <a:pt x="473275" y="421917"/>
                  <a:pt x="473173" y="421712"/>
                </a:cubicBezTo>
                <a:cubicBezTo>
                  <a:pt x="472935" y="421270"/>
                  <a:pt x="472935" y="420794"/>
                  <a:pt x="473071" y="420351"/>
                </a:cubicBezTo>
                <a:cubicBezTo>
                  <a:pt x="473207" y="419909"/>
                  <a:pt x="473513" y="419501"/>
                  <a:pt x="473956" y="419263"/>
                </a:cubicBezTo>
                <a:lnTo>
                  <a:pt x="473956" y="419228"/>
                </a:lnTo>
                <a:cubicBezTo>
                  <a:pt x="474398" y="418990"/>
                  <a:pt x="474908" y="418922"/>
                  <a:pt x="475385" y="419058"/>
                </a:cubicBezTo>
                <a:close/>
                <a:moveTo>
                  <a:pt x="668006" y="417595"/>
                </a:moveTo>
                <a:cubicBezTo>
                  <a:pt x="673892" y="417017"/>
                  <a:pt x="679166" y="421508"/>
                  <a:pt x="679507" y="427701"/>
                </a:cubicBezTo>
                <a:cubicBezTo>
                  <a:pt x="679677" y="433860"/>
                  <a:pt x="674947" y="438827"/>
                  <a:pt x="668993" y="438793"/>
                </a:cubicBezTo>
                <a:cubicBezTo>
                  <a:pt x="663038" y="438759"/>
                  <a:pt x="658104" y="434200"/>
                  <a:pt x="657968" y="428688"/>
                </a:cubicBezTo>
                <a:cubicBezTo>
                  <a:pt x="657662" y="423175"/>
                  <a:pt x="662051" y="418208"/>
                  <a:pt x="668006" y="417629"/>
                </a:cubicBezTo>
                <a:close/>
                <a:moveTo>
                  <a:pt x="405359" y="414975"/>
                </a:moveTo>
                <a:cubicBezTo>
                  <a:pt x="405835" y="414873"/>
                  <a:pt x="406346" y="414975"/>
                  <a:pt x="406754" y="415315"/>
                </a:cubicBezTo>
                <a:cubicBezTo>
                  <a:pt x="407162" y="415621"/>
                  <a:pt x="407435" y="416064"/>
                  <a:pt x="407537" y="416506"/>
                </a:cubicBezTo>
                <a:cubicBezTo>
                  <a:pt x="407639" y="416982"/>
                  <a:pt x="407537" y="417425"/>
                  <a:pt x="407264" y="417833"/>
                </a:cubicBezTo>
                <a:cubicBezTo>
                  <a:pt x="406992" y="418241"/>
                  <a:pt x="406584" y="418513"/>
                  <a:pt x="406142" y="418582"/>
                </a:cubicBezTo>
                <a:cubicBezTo>
                  <a:pt x="405665" y="418684"/>
                  <a:pt x="405189" y="418616"/>
                  <a:pt x="404746" y="418343"/>
                </a:cubicBezTo>
                <a:lnTo>
                  <a:pt x="404712" y="418377"/>
                </a:lnTo>
                <a:cubicBezTo>
                  <a:pt x="404270" y="418105"/>
                  <a:pt x="403964" y="417697"/>
                  <a:pt x="403862" y="417220"/>
                </a:cubicBezTo>
                <a:cubicBezTo>
                  <a:pt x="403760" y="416744"/>
                  <a:pt x="403862" y="416234"/>
                  <a:pt x="404134" y="415791"/>
                </a:cubicBezTo>
                <a:cubicBezTo>
                  <a:pt x="404406" y="415349"/>
                  <a:pt x="404883" y="415077"/>
                  <a:pt x="405359" y="414975"/>
                </a:cubicBezTo>
                <a:close/>
                <a:moveTo>
                  <a:pt x="715302" y="413206"/>
                </a:moveTo>
                <a:lnTo>
                  <a:pt x="715268" y="413240"/>
                </a:lnTo>
                <a:cubicBezTo>
                  <a:pt x="722379" y="412525"/>
                  <a:pt x="728742" y="417970"/>
                  <a:pt x="729151" y="425421"/>
                </a:cubicBezTo>
                <a:cubicBezTo>
                  <a:pt x="729355" y="432873"/>
                  <a:pt x="723672" y="438862"/>
                  <a:pt x="716493" y="438794"/>
                </a:cubicBezTo>
                <a:cubicBezTo>
                  <a:pt x="709313" y="438726"/>
                  <a:pt x="703325" y="433281"/>
                  <a:pt x="703189" y="426578"/>
                </a:cubicBezTo>
                <a:cubicBezTo>
                  <a:pt x="702814" y="419909"/>
                  <a:pt x="708088" y="413955"/>
                  <a:pt x="715302" y="413206"/>
                </a:cubicBezTo>
                <a:close/>
                <a:moveTo>
                  <a:pt x="522612" y="412797"/>
                </a:moveTo>
                <a:cubicBezTo>
                  <a:pt x="524756" y="412117"/>
                  <a:pt x="527036" y="413376"/>
                  <a:pt x="527682" y="415656"/>
                </a:cubicBezTo>
                <a:cubicBezTo>
                  <a:pt x="528227" y="417935"/>
                  <a:pt x="526832" y="420181"/>
                  <a:pt x="524620" y="420623"/>
                </a:cubicBezTo>
                <a:cubicBezTo>
                  <a:pt x="522408" y="421066"/>
                  <a:pt x="520230" y="419773"/>
                  <a:pt x="519720" y="417731"/>
                </a:cubicBezTo>
                <a:cubicBezTo>
                  <a:pt x="519142" y="415724"/>
                  <a:pt x="520435" y="413512"/>
                  <a:pt x="522578" y="412831"/>
                </a:cubicBezTo>
                <a:close/>
                <a:moveTo>
                  <a:pt x="470451" y="411981"/>
                </a:moveTo>
                <a:cubicBezTo>
                  <a:pt x="470927" y="412015"/>
                  <a:pt x="471403" y="412253"/>
                  <a:pt x="471744" y="412662"/>
                </a:cubicBezTo>
                <a:cubicBezTo>
                  <a:pt x="472084" y="413070"/>
                  <a:pt x="472220" y="413580"/>
                  <a:pt x="472152" y="414057"/>
                </a:cubicBezTo>
                <a:cubicBezTo>
                  <a:pt x="472084" y="414533"/>
                  <a:pt x="471812" y="414975"/>
                  <a:pt x="471403" y="415282"/>
                </a:cubicBezTo>
                <a:cubicBezTo>
                  <a:pt x="470995" y="415588"/>
                  <a:pt x="470485" y="415690"/>
                  <a:pt x="470042" y="415622"/>
                </a:cubicBezTo>
                <a:cubicBezTo>
                  <a:pt x="469566" y="415588"/>
                  <a:pt x="469124" y="415350"/>
                  <a:pt x="468818" y="414975"/>
                </a:cubicBezTo>
                <a:cubicBezTo>
                  <a:pt x="468511" y="414601"/>
                  <a:pt x="468409" y="414125"/>
                  <a:pt x="468443" y="413648"/>
                </a:cubicBezTo>
                <a:cubicBezTo>
                  <a:pt x="468477" y="413172"/>
                  <a:pt x="468715" y="412730"/>
                  <a:pt x="469090" y="412389"/>
                </a:cubicBezTo>
                <a:lnTo>
                  <a:pt x="469090" y="412423"/>
                </a:lnTo>
                <a:cubicBezTo>
                  <a:pt x="469464" y="412083"/>
                  <a:pt x="469974" y="411947"/>
                  <a:pt x="470451" y="411981"/>
                </a:cubicBezTo>
                <a:close/>
                <a:moveTo>
                  <a:pt x="307058" y="410722"/>
                </a:moveTo>
                <a:cubicBezTo>
                  <a:pt x="310427" y="411471"/>
                  <a:pt x="312740" y="414669"/>
                  <a:pt x="312162" y="417868"/>
                </a:cubicBezTo>
                <a:cubicBezTo>
                  <a:pt x="311822" y="419467"/>
                  <a:pt x="311039" y="420862"/>
                  <a:pt x="309712" y="421781"/>
                </a:cubicBezTo>
                <a:lnTo>
                  <a:pt x="305073" y="423000"/>
                </a:lnTo>
                <a:lnTo>
                  <a:pt x="300865" y="420624"/>
                </a:lnTo>
                <a:cubicBezTo>
                  <a:pt x="299912" y="419331"/>
                  <a:pt x="299334" y="417596"/>
                  <a:pt x="299674" y="415826"/>
                </a:cubicBezTo>
                <a:cubicBezTo>
                  <a:pt x="300287" y="412253"/>
                  <a:pt x="303587" y="409974"/>
                  <a:pt x="307058" y="410722"/>
                </a:cubicBezTo>
                <a:close/>
                <a:moveTo>
                  <a:pt x="409680" y="409021"/>
                </a:moveTo>
                <a:cubicBezTo>
                  <a:pt x="410462" y="408272"/>
                  <a:pt x="411653" y="408306"/>
                  <a:pt x="412334" y="409089"/>
                </a:cubicBezTo>
                <a:cubicBezTo>
                  <a:pt x="413014" y="409837"/>
                  <a:pt x="413014" y="411028"/>
                  <a:pt x="412334" y="411675"/>
                </a:cubicBezTo>
                <a:cubicBezTo>
                  <a:pt x="411653" y="412355"/>
                  <a:pt x="410496" y="412355"/>
                  <a:pt x="409748" y="411675"/>
                </a:cubicBezTo>
                <a:lnTo>
                  <a:pt x="409714" y="411675"/>
                </a:lnTo>
                <a:cubicBezTo>
                  <a:pt x="408965" y="410994"/>
                  <a:pt x="408931" y="409769"/>
                  <a:pt x="409680" y="409021"/>
                </a:cubicBezTo>
                <a:close/>
                <a:moveTo>
                  <a:pt x="762564" y="408851"/>
                </a:moveTo>
                <a:cubicBezTo>
                  <a:pt x="770900" y="408034"/>
                  <a:pt x="778352" y="414397"/>
                  <a:pt x="778829" y="423107"/>
                </a:cubicBezTo>
                <a:cubicBezTo>
                  <a:pt x="779067" y="431818"/>
                  <a:pt x="772398" y="438862"/>
                  <a:pt x="763993" y="438794"/>
                </a:cubicBezTo>
                <a:cubicBezTo>
                  <a:pt x="755589" y="438725"/>
                  <a:pt x="748579" y="432329"/>
                  <a:pt x="748409" y="424503"/>
                </a:cubicBezTo>
                <a:cubicBezTo>
                  <a:pt x="747967" y="416677"/>
                  <a:pt x="754160" y="409701"/>
                  <a:pt x="762564" y="408851"/>
                </a:cubicBezTo>
                <a:close/>
                <a:moveTo>
                  <a:pt x="465619" y="406435"/>
                </a:moveTo>
                <a:cubicBezTo>
                  <a:pt x="466435" y="407116"/>
                  <a:pt x="466537" y="408340"/>
                  <a:pt x="465823" y="409089"/>
                </a:cubicBezTo>
                <a:cubicBezTo>
                  <a:pt x="465108" y="409838"/>
                  <a:pt x="463985" y="409974"/>
                  <a:pt x="463237" y="409327"/>
                </a:cubicBezTo>
                <a:cubicBezTo>
                  <a:pt x="462488" y="408749"/>
                  <a:pt x="462352" y="407558"/>
                  <a:pt x="462965" y="406741"/>
                </a:cubicBezTo>
                <a:cubicBezTo>
                  <a:pt x="463577" y="405891"/>
                  <a:pt x="464768" y="405754"/>
                  <a:pt x="465619" y="406435"/>
                </a:cubicBezTo>
                <a:close/>
                <a:moveTo>
                  <a:pt x="809860" y="404495"/>
                </a:moveTo>
                <a:cubicBezTo>
                  <a:pt x="819422" y="403543"/>
                  <a:pt x="827962" y="410858"/>
                  <a:pt x="828507" y="420828"/>
                </a:cubicBezTo>
                <a:cubicBezTo>
                  <a:pt x="828779" y="430832"/>
                  <a:pt x="821157" y="438862"/>
                  <a:pt x="811494" y="438794"/>
                </a:cubicBezTo>
                <a:cubicBezTo>
                  <a:pt x="801864" y="438726"/>
                  <a:pt x="793834" y="431376"/>
                  <a:pt x="793630" y="422427"/>
                </a:cubicBezTo>
                <a:cubicBezTo>
                  <a:pt x="793119" y="413478"/>
                  <a:pt x="800231" y="405448"/>
                  <a:pt x="809860" y="404495"/>
                </a:cubicBezTo>
                <a:close/>
                <a:moveTo>
                  <a:pt x="416519" y="403542"/>
                </a:moveTo>
                <a:cubicBezTo>
                  <a:pt x="417404" y="402964"/>
                  <a:pt x="418595" y="403270"/>
                  <a:pt x="419105" y="404155"/>
                </a:cubicBezTo>
                <a:cubicBezTo>
                  <a:pt x="419616" y="405074"/>
                  <a:pt x="419344" y="406162"/>
                  <a:pt x="418527" y="406707"/>
                </a:cubicBezTo>
                <a:cubicBezTo>
                  <a:pt x="417710" y="407217"/>
                  <a:pt x="416588" y="407013"/>
                  <a:pt x="415975" y="406162"/>
                </a:cubicBezTo>
                <a:lnTo>
                  <a:pt x="416009" y="406162"/>
                </a:lnTo>
                <a:cubicBezTo>
                  <a:pt x="415397" y="405312"/>
                  <a:pt x="415601" y="404121"/>
                  <a:pt x="416519" y="403542"/>
                </a:cubicBezTo>
                <a:close/>
                <a:moveTo>
                  <a:pt x="356021" y="403168"/>
                </a:moveTo>
                <a:cubicBezTo>
                  <a:pt x="357008" y="402760"/>
                  <a:pt x="358131" y="402760"/>
                  <a:pt x="359186" y="403236"/>
                </a:cubicBezTo>
                <a:cubicBezTo>
                  <a:pt x="360241" y="403713"/>
                  <a:pt x="360955" y="404529"/>
                  <a:pt x="361364" y="405448"/>
                </a:cubicBezTo>
                <a:cubicBezTo>
                  <a:pt x="361738" y="406367"/>
                  <a:pt x="361840" y="407455"/>
                  <a:pt x="361466" y="408442"/>
                </a:cubicBezTo>
                <a:cubicBezTo>
                  <a:pt x="360649" y="410382"/>
                  <a:pt x="358437" y="411437"/>
                  <a:pt x="356260" y="410722"/>
                </a:cubicBezTo>
                <a:cubicBezTo>
                  <a:pt x="354116" y="410007"/>
                  <a:pt x="352925" y="407626"/>
                  <a:pt x="353810" y="405448"/>
                </a:cubicBezTo>
                <a:cubicBezTo>
                  <a:pt x="354252" y="404359"/>
                  <a:pt x="355035" y="403542"/>
                  <a:pt x="356021" y="403168"/>
                </a:cubicBezTo>
                <a:close/>
                <a:moveTo>
                  <a:pt x="456840" y="401501"/>
                </a:moveTo>
                <a:cubicBezTo>
                  <a:pt x="457282" y="401331"/>
                  <a:pt x="457826" y="401365"/>
                  <a:pt x="458303" y="401637"/>
                </a:cubicBezTo>
                <a:cubicBezTo>
                  <a:pt x="458541" y="401773"/>
                  <a:pt x="458745" y="401909"/>
                  <a:pt x="458915" y="402113"/>
                </a:cubicBezTo>
                <a:cubicBezTo>
                  <a:pt x="459085" y="402318"/>
                  <a:pt x="459188" y="402522"/>
                  <a:pt x="459256" y="402760"/>
                </a:cubicBezTo>
                <a:cubicBezTo>
                  <a:pt x="459392" y="403236"/>
                  <a:pt x="459324" y="403747"/>
                  <a:pt x="459085" y="404189"/>
                </a:cubicBezTo>
                <a:cubicBezTo>
                  <a:pt x="458813" y="404631"/>
                  <a:pt x="458405" y="404938"/>
                  <a:pt x="457963" y="405074"/>
                </a:cubicBezTo>
                <a:cubicBezTo>
                  <a:pt x="457724" y="405142"/>
                  <a:pt x="457520" y="405176"/>
                  <a:pt x="457282" y="405142"/>
                </a:cubicBezTo>
                <a:cubicBezTo>
                  <a:pt x="457044" y="405142"/>
                  <a:pt x="456806" y="405074"/>
                  <a:pt x="456602" y="404972"/>
                </a:cubicBezTo>
                <a:cubicBezTo>
                  <a:pt x="456159" y="404767"/>
                  <a:pt x="455887" y="404359"/>
                  <a:pt x="455717" y="403917"/>
                </a:cubicBezTo>
                <a:cubicBezTo>
                  <a:pt x="455581" y="403475"/>
                  <a:pt x="455581" y="402964"/>
                  <a:pt x="455785" y="402488"/>
                </a:cubicBezTo>
                <a:cubicBezTo>
                  <a:pt x="455989" y="402011"/>
                  <a:pt x="456397" y="401671"/>
                  <a:pt x="456840" y="401501"/>
                </a:cubicBezTo>
                <a:close/>
                <a:moveTo>
                  <a:pt x="260612" y="400821"/>
                </a:moveTo>
                <a:cubicBezTo>
                  <a:pt x="265172" y="401841"/>
                  <a:pt x="268268" y="406163"/>
                  <a:pt x="267520" y="410484"/>
                </a:cubicBezTo>
                <a:cubicBezTo>
                  <a:pt x="267077" y="412662"/>
                  <a:pt x="265988" y="414499"/>
                  <a:pt x="264219" y="415758"/>
                </a:cubicBezTo>
                <a:cubicBezTo>
                  <a:pt x="262484" y="417017"/>
                  <a:pt x="260272" y="417698"/>
                  <a:pt x="257924" y="417425"/>
                </a:cubicBezTo>
                <a:lnTo>
                  <a:pt x="257924" y="417459"/>
                </a:lnTo>
                <a:cubicBezTo>
                  <a:pt x="255577" y="417187"/>
                  <a:pt x="253569" y="415996"/>
                  <a:pt x="252242" y="414227"/>
                </a:cubicBezTo>
                <a:cubicBezTo>
                  <a:pt x="250949" y="412458"/>
                  <a:pt x="250166" y="410144"/>
                  <a:pt x="250643" y="407728"/>
                </a:cubicBezTo>
                <a:cubicBezTo>
                  <a:pt x="251493" y="402896"/>
                  <a:pt x="255951" y="399800"/>
                  <a:pt x="260612" y="400821"/>
                </a:cubicBezTo>
                <a:close/>
                <a:moveTo>
                  <a:pt x="857122" y="400105"/>
                </a:moveTo>
                <a:cubicBezTo>
                  <a:pt x="867874" y="399016"/>
                  <a:pt x="877538" y="407285"/>
                  <a:pt x="878150" y="418547"/>
                </a:cubicBezTo>
                <a:cubicBezTo>
                  <a:pt x="878457" y="429810"/>
                  <a:pt x="869848" y="438895"/>
                  <a:pt x="858960" y="438793"/>
                </a:cubicBezTo>
                <a:cubicBezTo>
                  <a:pt x="848071" y="438691"/>
                  <a:pt x="839054" y="430423"/>
                  <a:pt x="838816" y="420317"/>
                </a:cubicBezTo>
                <a:cubicBezTo>
                  <a:pt x="838272" y="410211"/>
                  <a:pt x="846268" y="401194"/>
                  <a:pt x="857122" y="400105"/>
                </a:cubicBezTo>
                <a:close/>
                <a:moveTo>
                  <a:pt x="424346" y="399629"/>
                </a:moveTo>
                <a:cubicBezTo>
                  <a:pt x="424822" y="399425"/>
                  <a:pt x="425367" y="399493"/>
                  <a:pt x="425809" y="399697"/>
                </a:cubicBezTo>
                <a:cubicBezTo>
                  <a:pt x="426251" y="399901"/>
                  <a:pt x="426592" y="400276"/>
                  <a:pt x="426762" y="400786"/>
                </a:cubicBezTo>
                <a:cubicBezTo>
                  <a:pt x="426932" y="401297"/>
                  <a:pt x="426864" y="401773"/>
                  <a:pt x="426660" y="402215"/>
                </a:cubicBezTo>
                <a:cubicBezTo>
                  <a:pt x="426455" y="402658"/>
                  <a:pt x="426115" y="402964"/>
                  <a:pt x="425673" y="403134"/>
                </a:cubicBezTo>
                <a:cubicBezTo>
                  <a:pt x="424788" y="403474"/>
                  <a:pt x="423699" y="402998"/>
                  <a:pt x="423291" y="402079"/>
                </a:cubicBezTo>
                <a:cubicBezTo>
                  <a:pt x="422883" y="401126"/>
                  <a:pt x="423325" y="400038"/>
                  <a:pt x="424346" y="399629"/>
                </a:cubicBezTo>
                <a:close/>
                <a:moveTo>
                  <a:pt x="567970" y="398677"/>
                </a:moveTo>
                <a:cubicBezTo>
                  <a:pt x="571304" y="397622"/>
                  <a:pt x="574809" y="399562"/>
                  <a:pt x="575796" y="403066"/>
                </a:cubicBezTo>
                <a:cubicBezTo>
                  <a:pt x="576646" y="406605"/>
                  <a:pt x="574503" y="410042"/>
                  <a:pt x="571100" y="410722"/>
                </a:cubicBezTo>
                <a:cubicBezTo>
                  <a:pt x="567663" y="411403"/>
                  <a:pt x="564329" y="409395"/>
                  <a:pt x="563546" y="406265"/>
                </a:cubicBezTo>
                <a:cubicBezTo>
                  <a:pt x="562662" y="403134"/>
                  <a:pt x="564635" y="399732"/>
                  <a:pt x="567970" y="398677"/>
                </a:cubicBezTo>
                <a:close/>
                <a:moveTo>
                  <a:pt x="450205" y="398438"/>
                </a:moveTo>
                <a:cubicBezTo>
                  <a:pt x="450715" y="398574"/>
                  <a:pt x="451123" y="398914"/>
                  <a:pt x="451362" y="399323"/>
                </a:cubicBezTo>
                <a:cubicBezTo>
                  <a:pt x="451600" y="399765"/>
                  <a:pt x="451634" y="400275"/>
                  <a:pt x="451498" y="400752"/>
                </a:cubicBezTo>
                <a:cubicBezTo>
                  <a:pt x="451328" y="401228"/>
                  <a:pt x="450987" y="401637"/>
                  <a:pt x="450579" y="401841"/>
                </a:cubicBezTo>
                <a:cubicBezTo>
                  <a:pt x="450171" y="402079"/>
                  <a:pt x="449694" y="402147"/>
                  <a:pt x="449218" y="402011"/>
                </a:cubicBezTo>
                <a:cubicBezTo>
                  <a:pt x="448742" y="401875"/>
                  <a:pt x="448367" y="401568"/>
                  <a:pt x="448129" y="401160"/>
                </a:cubicBezTo>
                <a:cubicBezTo>
                  <a:pt x="447891" y="400752"/>
                  <a:pt x="447789" y="400241"/>
                  <a:pt x="447925" y="399765"/>
                </a:cubicBezTo>
                <a:lnTo>
                  <a:pt x="447891" y="399799"/>
                </a:lnTo>
                <a:cubicBezTo>
                  <a:pt x="447993" y="399289"/>
                  <a:pt x="448299" y="398880"/>
                  <a:pt x="448742" y="398642"/>
                </a:cubicBezTo>
                <a:cubicBezTo>
                  <a:pt x="449150" y="398370"/>
                  <a:pt x="449694" y="398302"/>
                  <a:pt x="450205" y="398438"/>
                </a:cubicBezTo>
                <a:close/>
                <a:moveTo>
                  <a:pt x="432783" y="397418"/>
                </a:moveTo>
                <a:cubicBezTo>
                  <a:pt x="433838" y="397281"/>
                  <a:pt x="434791" y="397996"/>
                  <a:pt x="434893" y="399051"/>
                </a:cubicBezTo>
                <a:cubicBezTo>
                  <a:pt x="434995" y="400106"/>
                  <a:pt x="434280" y="401024"/>
                  <a:pt x="433328" y="401126"/>
                </a:cubicBezTo>
                <a:cubicBezTo>
                  <a:pt x="432375" y="401297"/>
                  <a:pt x="431456" y="400616"/>
                  <a:pt x="431218" y="399595"/>
                </a:cubicBezTo>
                <a:lnTo>
                  <a:pt x="431252" y="399595"/>
                </a:lnTo>
                <a:cubicBezTo>
                  <a:pt x="431048" y="398574"/>
                  <a:pt x="431729" y="397588"/>
                  <a:pt x="432783" y="397418"/>
                </a:cubicBezTo>
                <a:close/>
                <a:moveTo>
                  <a:pt x="441528" y="397044"/>
                </a:moveTo>
                <a:cubicBezTo>
                  <a:pt x="442583" y="397112"/>
                  <a:pt x="443366" y="398031"/>
                  <a:pt x="443264" y="399051"/>
                </a:cubicBezTo>
                <a:cubicBezTo>
                  <a:pt x="443162" y="400072"/>
                  <a:pt x="442277" y="400855"/>
                  <a:pt x="441324" y="400787"/>
                </a:cubicBezTo>
                <a:cubicBezTo>
                  <a:pt x="440372" y="400719"/>
                  <a:pt x="439589" y="399902"/>
                  <a:pt x="439589" y="398847"/>
                </a:cubicBezTo>
                <a:cubicBezTo>
                  <a:pt x="439589" y="397826"/>
                  <a:pt x="440474" y="396976"/>
                  <a:pt x="441528" y="397044"/>
                </a:cubicBezTo>
                <a:close/>
                <a:moveTo>
                  <a:pt x="515399" y="395989"/>
                </a:moveTo>
                <a:lnTo>
                  <a:pt x="515372" y="396022"/>
                </a:lnTo>
                <a:lnTo>
                  <a:pt x="515365" y="396023"/>
                </a:lnTo>
                <a:close/>
                <a:moveTo>
                  <a:pt x="518496" y="395648"/>
                </a:moveTo>
                <a:cubicBezTo>
                  <a:pt x="519483" y="395955"/>
                  <a:pt x="520367" y="396703"/>
                  <a:pt x="520912" y="397724"/>
                </a:cubicBezTo>
                <a:cubicBezTo>
                  <a:pt x="521184" y="398234"/>
                  <a:pt x="521320" y="398779"/>
                  <a:pt x="521354" y="399323"/>
                </a:cubicBezTo>
                <a:cubicBezTo>
                  <a:pt x="521354" y="399868"/>
                  <a:pt x="521286" y="400412"/>
                  <a:pt x="521116" y="400922"/>
                </a:cubicBezTo>
                <a:cubicBezTo>
                  <a:pt x="520742" y="401909"/>
                  <a:pt x="519993" y="402760"/>
                  <a:pt x="518972" y="403202"/>
                </a:cubicBezTo>
                <a:cubicBezTo>
                  <a:pt x="517951" y="403679"/>
                  <a:pt x="516829" y="403679"/>
                  <a:pt x="515842" y="403338"/>
                </a:cubicBezTo>
                <a:cubicBezTo>
                  <a:pt x="515365" y="403168"/>
                  <a:pt x="514923" y="402930"/>
                  <a:pt x="514549" y="402590"/>
                </a:cubicBezTo>
                <a:cubicBezTo>
                  <a:pt x="514175" y="402249"/>
                  <a:pt x="513834" y="401875"/>
                  <a:pt x="513596" y="401399"/>
                </a:cubicBezTo>
                <a:cubicBezTo>
                  <a:pt x="513120" y="400446"/>
                  <a:pt x="513086" y="399391"/>
                  <a:pt x="513426" y="398404"/>
                </a:cubicBezTo>
                <a:lnTo>
                  <a:pt x="515372" y="396022"/>
                </a:lnTo>
                <a:close/>
                <a:moveTo>
                  <a:pt x="214167" y="391021"/>
                </a:moveTo>
                <a:cubicBezTo>
                  <a:pt x="219917" y="392280"/>
                  <a:pt x="223830" y="397724"/>
                  <a:pt x="222878" y="403202"/>
                </a:cubicBezTo>
                <a:cubicBezTo>
                  <a:pt x="222333" y="405924"/>
                  <a:pt x="220938" y="408272"/>
                  <a:pt x="218726" y="409871"/>
                </a:cubicBezTo>
                <a:cubicBezTo>
                  <a:pt x="216549" y="411470"/>
                  <a:pt x="213725" y="412321"/>
                  <a:pt x="210764" y="411981"/>
                </a:cubicBezTo>
                <a:lnTo>
                  <a:pt x="210764" y="411913"/>
                </a:lnTo>
                <a:cubicBezTo>
                  <a:pt x="207804" y="411572"/>
                  <a:pt x="205286" y="410075"/>
                  <a:pt x="203585" y="407863"/>
                </a:cubicBezTo>
                <a:cubicBezTo>
                  <a:pt x="201952" y="405652"/>
                  <a:pt x="200965" y="402691"/>
                  <a:pt x="201577" y="399697"/>
                </a:cubicBezTo>
                <a:cubicBezTo>
                  <a:pt x="202666" y="393607"/>
                  <a:pt x="208280" y="389728"/>
                  <a:pt x="214167" y="391021"/>
                </a:cubicBezTo>
                <a:close/>
                <a:moveTo>
                  <a:pt x="365242" y="386700"/>
                </a:moveTo>
                <a:cubicBezTo>
                  <a:pt x="366297" y="386530"/>
                  <a:pt x="367386" y="386734"/>
                  <a:pt x="368305" y="387414"/>
                </a:cubicBezTo>
                <a:cubicBezTo>
                  <a:pt x="369223" y="388095"/>
                  <a:pt x="369802" y="389048"/>
                  <a:pt x="369972" y="390068"/>
                </a:cubicBezTo>
                <a:cubicBezTo>
                  <a:pt x="370176" y="391089"/>
                  <a:pt x="369972" y="392110"/>
                  <a:pt x="369428" y="392995"/>
                </a:cubicBezTo>
                <a:cubicBezTo>
                  <a:pt x="368849" y="393879"/>
                  <a:pt x="367964" y="394458"/>
                  <a:pt x="366944" y="394662"/>
                </a:cubicBezTo>
                <a:cubicBezTo>
                  <a:pt x="365923" y="394866"/>
                  <a:pt x="364834" y="394730"/>
                  <a:pt x="363881" y="394152"/>
                </a:cubicBezTo>
                <a:lnTo>
                  <a:pt x="363881" y="394118"/>
                </a:lnTo>
                <a:cubicBezTo>
                  <a:pt x="362929" y="393539"/>
                  <a:pt x="362248" y="392620"/>
                  <a:pt x="362010" y="391600"/>
                </a:cubicBezTo>
                <a:cubicBezTo>
                  <a:pt x="361772" y="390579"/>
                  <a:pt x="361976" y="389456"/>
                  <a:pt x="362588" y="388469"/>
                </a:cubicBezTo>
                <a:cubicBezTo>
                  <a:pt x="363201" y="387482"/>
                  <a:pt x="364222" y="386904"/>
                  <a:pt x="365242" y="386700"/>
                </a:cubicBezTo>
                <a:close/>
                <a:moveTo>
                  <a:pt x="613326" y="384556"/>
                </a:moveTo>
                <a:cubicBezTo>
                  <a:pt x="617817" y="383127"/>
                  <a:pt x="622581" y="385781"/>
                  <a:pt x="623908" y="390510"/>
                </a:cubicBezTo>
                <a:cubicBezTo>
                  <a:pt x="625065" y="395274"/>
                  <a:pt x="622173" y="399935"/>
                  <a:pt x="617545" y="400854"/>
                </a:cubicBezTo>
                <a:cubicBezTo>
                  <a:pt x="612918" y="401807"/>
                  <a:pt x="608392" y="399085"/>
                  <a:pt x="607337" y="394832"/>
                </a:cubicBezTo>
                <a:cubicBezTo>
                  <a:pt x="606147" y="390612"/>
                  <a:pt x="608801" y="386019"/>
                  <a:pt x="613326" y="384590"/>
                </a:cubicBezTo>
                <a:close/>
                <a:moveTo>
                  <a:pt x="310971" y="383807"/>
                </a:moveTo>
                <a:cubicBezTo>
                  <a:pt x="312502" y="383195"/>
                  <a:pt x="314237" y="383195"/>
                  <a:pt x="315836" y="383909"/>
                </a:cubicBezTo>
                <a:cubicBezTo>
                  <a:pt x="317436" y="384624"/>
                  <a:pt x="318593" y="385883"/>
                  <a:pt x="319205" y="387346"/>
                </a:cubicBezTo>
                <a:cubicBezTo>
                  <a:pt x="319784" y="388775"/>
                  <a:pt x="319954" y="390442"/>
                  <a:pt x="319341" y="391974"/>
                </a:cubicBezTo>
                <a:cubicBezTo>
                  <a:pt x="318082" y="394968"/>
                  <a:pt x="314680" y="396635"/>
                  <a:pt x="311311" y="395512"/>
                </a:cubicBezTo>
                <a:lnTo>
                  <a:pt x="311277" y="395512"/>
                </a:lnTo>
                <a:cubicBezTo>
                  <a:pt x="307976" y="394423"/>
                  <a:pt x="306139" y="390715"/>
                  <a:pt x="307534" y="387346"/>
                </a:cubicBezTo>
                <a:cubicBezTo>
                  <a:pt x="308215" y="385679"/>
                  <a:pt x="309406" y="384420"/>
                  <a:pt x="310971" y="383807"/>
                </a:cubicBezTo>
                <a:close/>
                <a:moveTo>
                  <a:pt x="167720" y="381119"/>
                </a:moveTo>
                <a:cubicBezTo>
                  <a:pt x="174662" y="382650"/>
                  <a:pt x="179391" y="389217"/>
                  <a:pt x="178200" y="395784"/>
                </a:cubicBezTo>
                <a:cubicBezTo>
                  <a:pt x="177520" y="399085"/>
                  <a:pt x="175853" y="401909"/>
                  <a:pt x="173199" y="403814"/>
                </a:cubicBezTo>
                <a:cubicBezTo>
                  <a:pt x="170579" y="405720"/>
                  <a:pt x="167176" y="406775"/>
                  <a:pt x="163603" y="406332"/>
                </a:cubicBezTo>
                <a:lnTo>
                  <a:pt x="163603" y="406366"/>
                </a:lnTo>
                <a:cubicBezTo>
                  <a:pt x="160031" y="405958"/>
                  <a:pt x="157002" y="404155"/>
                  <a:pt x="154961" y="401466"/>
                </a:cubicBezTo>
                <a:cubicBezTo>
                  <a:pt x="152987" y="398812"/>
                  <a:pt x="151796" y="395240"/>
                  <a:pt x="152545" y="391599"/>
                </a:cubicBezTo>
                <a:cubicBezTo>
                  <a:pt x="153838" y="384249"/>
                  <a:pt x="160609" y="379554"/>
                  <a:pt x="167720" y="381119"/>
                </a:cubicBezTo>
                <a:close/>
                <a:moveTo>
                  <a:pt x="266288" y="380256"/>
                </a:moveTo>
                <a:lnTo>
                  <a:pt x="266294" y="380269"/>
                </a:lnTo>
                <a:lnTo>
                  <a:pt x="266260" y="380269"/>
                </a:lnTo>
                <a:close/>
                <a:moveTo>
                  <a:pt x="507743" y="380099"/>
                </a:moveTo>
                <a:cubicBezTo>
                  <a:pt x="508798" y="380167"/>
                  <a:pt x="509853" y="380677"/>
                  <a:pt x="510567" y="381630"/>
                </a:cubicBezTo>
                <a:cubicBezTo>
                  <a:pt x="511282" y="382549"/>
                  <a:pt x="511588" y="383671"/>
                  <a:pt x="511452" y="384692"/>
                </a:cubicBezTo>
                <a:cubicBezTo>
                  <a:pt x="511316" y="385747"/>
                  <a:pt x="510738" y="386734"/>
                  <a:pt x="509819" y="387380"/>
                </a:cubicBezTo>
                <a:cubicBezTo>
                  <a:pt x="508900" y="388061"/>
                  <a:pt x="507811" y="388299"/>
                  <a:pt x="506825" y="388163"/>
                </a:cubicBezTo>
                <a:cubicBezTo>
                  <a:pt x="505804" y="388061"/>
                  <a:pt x="504851" y="387584"/>
                  <a:pt x="504171" y="386734"/>
                </a:cubicBezTo>
                <a:cubicBezTo>
                  <a:pt x="503524" y="385883"/>
                  <a:pt x="503252" y="384862"/>
                  <a:pt x="503354" y="383876"/>
                </a:cubicBezTo>
                <a:cubicBezTo>
                  <a:pt x="503456" y="382855"/>
                  <a:pt x="503932" y="381834"/>
                  <a:pt x="504783" y="381085"/>
                </a:cubicBezTo>
                <a:cubicBezTo>
                  <a:pt x="505634" y="380337"/>
                  <a:pt x="506688" y="379997"/>
                  <a:pt x="507743" y="380099"/>
                </a:cubicBezTo>
                <a:close/>
                <a:moveTo>
                  <a:pt x="374769" y="373668"/>
                </a:moveTo>
                <a:cubicBezTo>
                  <a:pt x="376470" y="372034"/>
                  <a:pt x="379056" y="372102"/>
                  <a:pt x="380587" y="373804"/>
                </a:cubicBezTo>
                <a:cubicBezTo>
                  <a:pt x="382085" y="375471"/>
                  <a:pt x="382051" y="378057"/>
                  <a:pt x="380519" y="379486"/>
                </a:cubicBezTo>
                <a:cubicBezTo>
                  <a:pt x="379022" y="380983"/>
                  <a:pt x="376504" y="381017"/>
                  <a:pt x="374837" y="379486"/>
                </a:cubicBezTo>
                <a:cubicBezTo>
                  <a:pt x="373170" y="377955"/>
                  <a:pt x="373102" y="375335"/>
                  <a:pt x="374769" y="373668"/>
                </a:cubicBezTo>
                <a:close/>
                <a:moveTo>
                  <a:pt x="561606" y="372239"/>
                </a:moveTo>
                <a:cubicBezTo>
                  <a:pt x="563137" y="372715"/>
                  <a:pt x="564532" y="373838"/>
                  <a:pt x="565349" y="375437"/>
                </a:cubicBezTo>
                <a:cubicBezTo>
                  <a:pt x="565757" y="376254"/>
                  <a:pt x="565995" y="377070"/>
                  <a:pt x="566063" y="377921"/>
                </a:cubicBezTo>
                <a:cubicBezTo>
                  <a:pt x="566063" y="378772"/>
                  <a:pt x="565961" y="379588"/>
                  <a:pt x="565689" y="380371"/>
                </a:cubicBezTo>
                <a:cubicBezTo>
                  <a:pt x="565145" y="381902"/>
                  <a:pt x="563988" y="383195"/>
                  <a:pt x="562389" y="383910"/>
                </a:cubicBezTo>
                <a:cubicBezTo>
                  <a:pt x="560789" y="384624"/>
                  <a:pt x="559054" y="384624"/>
                  <a:pt x="557591" y="384114"/>
                </a:cubicBezTo>
                <a:cubicBezTo>
                  <a:pt x="556842" y="383841"/>
                  <a:pt x="556162" y="383467"/>
                  <a:pt x="555583" y="382957"/>
                </a:cubicBezTo>
                <a:cubicBezTo>
                  <a:pt x="554971" y="382446"/>
                  <a:pt x="554461" y="381834"/>
                  <a:pt x="554086" y="381119"/>
                </a:cubicBezTo>
                <a:cubicBezTo>
                  <a:pt x="553338" y="379656"/>
                  <a:pt x="553304" y="378023"/>
                  <a:pt x="553814" y="376492"/>
                </a:cubicBezTo>
                <a:cubicBezTo>
                  <a:pt x="554290" y="374995"/>
                  <a:pt x="555311" y="373634"/>
                  <a:pt x="556842" y="372783"/>
                </a:cubicBezTo>
                <a:lnTo>
                  <a:pt x="556774" y="372783"/>
                </a:lnTo>
                <a:cubicBezTo>
                  <a:pt x="558305" y="371932"/>
                  <a:pt x="560041" y="371762"/>
                  <a:pt x="561606" y="372239"/>
                </a:cubicBezTo>
                <a:close/>
                <a:moveTo>
                  <a:pt x="121207" y="371217"/>
                </a:moveTo>
                <a:cubicBezTo>
                  <a:pt x="129305" y="373021"/>
                  <a:pt x="134852" y="380711"/>
                  <a:pt x="133491" y="388400"/>
                </a:cubicBezTo>
                <a:cubicBezTo>
                  <a:pt x="132708" y="392279"/>
                  <a:pt x="130734" y="395580"/>
                  <a:pt x="127638" y="397826"/>
                </a:cubicBezTo>
                <a:cubicBezTo>
                  <a:pt x="124576" y="400071"/>
                  <a:pt x="120595" y="401262"/>
                  <a:pt x="116409" y="400786"/>
                </a:cubicBezTo>
                <a:lnTo>
                  <a:pt x="116443" y="400820"/>
                </a:lnTo>
                <a:cubicBezTo>
                  <a:pt x="112258" y="400344"/>
                  <a:pt x="108686" y="398200"/>
                  <a:pt x="106304" y="395070"/>
                </a:cubicBezTo>
                <a:cubicBezTo>
                  <a:pt x="103990" y="391939"/>
                  <a:pt x="102595" y="387754"/>
                  <a:pt x="103446" y="383501"/>
                </a:cubicBezTo>
                <a:cubicBezTo>
                  <a:pt x="104977" y="374892"/>
                  <a:pt x="112905" y="369380"/>
                  <a:pt x="121207" y="371217"/>
                </a:cubicBezTo>
                <a:close/>
                <a:moveTo>
                  <a:pt x="658683" y="370401"/>
                </a:moveTo>
                <a:lnTo>
                  <a:pt x="658683" y="370435"/>
                </a:lnTo>
                <a:cubicBezTo>
                  <a:pt x="664365" y="368632"/>
                  <a:pt x="670320" y="371966"/>
                  <a:pt x="672021" y="377921"/>
                </a:cubicBezTo>
                <a:cubicBezTo>
                  <a:pt x="673484" y="383944"/>
                  <a:pt x="669843" y="389796"/>
                  <a:pt x="664025" y="390953"/>
                </a:cubicBezTo>
                <a:cubicBezTo>
                  <a:pt x="658172" y="392144"/>
                  <a:pt x="652490" y="388707"/>
                  <a:pt x="651163" y="383331"/>
                </a:cubicBezTo>
                <a:cubicBezTo>
                  <a:pt x="649632" y="378023"/>
                  <a:pt x="653035" y="372239"/>
                  <a:pt x="658683" y="370401"/>
                </a:cubicBezTo>
                <a:close/>
                <a:moveTo>
                  <a:pt x="323016" y="369823"/>
                </a:moveTo>
                <a:lnTo>
                  <a:pt x="323026" y="369825"/>
                </a:lnTo>
                <a:lnTo>
                  <a:pt x="323050" y="369857"/>
                </a:lnTo>
                <a:close/>
                <a:moveTo>
                  <a:pt x="497161" y="367985"/>
                </a:moveTo>
                <a:cubicBezTo>
                  <a:pt x="498964" y="369516"/>
                  <a:pt x="499134" y="372136"/>
                  <a:pt x="497603" y="373803"/>
                </a:cubicBezTo>
                <a:cubicBezTo>
                  <a:pt x="496072" y="375471"/>
                  <a:pt x="493554" y="375709"/>
                  <a:pt x="491955" y="374348"/>
                </a:cubicBezTo>
                <a:cubicBezTo>
                  <a:pt x="490288" y="373055"/>
                  <a:pt x="490049" y="370503"/>
                  <a:pt x="491376" y="368700"/>
                </a:cubicBezTo>
                <a:lnTo>
                  <a:pt x="491376" y="368666"/>
                </a:lnTo>
                <a:cubicBezTo>
                  <a:pt x="492703" y="366828"/>
                  <a:pt x="495289" y="366522"/>
                  <a:pt x="497161" y="367985"/>
                </a:cubicBezTo>
                <a:close/>
                <a:moveTo>
                  <a:pt x="265852" y="364446"/>
                </a:moveTo>
                <a:cubicBezTo>
                  <a:pt x="267927" y="363630"/>
                  <a:pt x="270275" y="363630"/>
                  <a:pt x="272419" y="364583"/>
                </a:cubicBezTo>
                <a:cubicBezTo>
                  <a:pt x="274562" y="365535"/>
                  <a:pt x="276127" y="367271"/>
                  <a:pt x="276944" y="369210"/>
                </a:cubicBezTo>
                <a:cubicBezTo>
                  <a:pt x="277727" y="371150"/>
                  <a:pt x="277965" y="373395"/>
                  <a:pt x="277114" y="375471"/>
                </a:cubicBezTo>
                <a:lnTo>
                  <a:pt x="266288" y="380256"/>
                </a:lnTo>
                <a:lnTo>
                  <a:pt x="261224" y="369244"/>
                </a:lnTo>
                <a:cubicBezTo>
                  <a:pt x="262143" y="366998"/>
                  <a:pt x="263776" y="365263"/>
                  <a:pt x="265852" y="364446"/>
                </a:cubicBezTo>
                <a:close/>
                <a:moveTo>
                  <a:pt x="389706" y="361691"/>
                </a:moveTo>
                <a:cubicBezTo>
                  <a:pt x="391680" y="360398"/>
                  <a:pt x="394266" y="361078"/>
                  <a:pt x="395355" y="363052"/>
                </a:cubicBezTo>
                <a:cubicBezTo>
                  <a:pt x="396478" y="365025"/>
                  <a:pt x="395865" y="367441"/>
                  <a:pt x="394130" y="368598"/>
                </a:cubicBezTo>
                <a:cubicBezTo>
                  <a:pt x="392326" y="369687"/>
                  <a:pt x="389911" y="369244"/>
                  <a:pt x="388584" y="367407"/>
                </a:cubicBezTo>
                <a:cubicBezTo>
                  <a:pt x="387257" y="365570"/>
                  <a:pt x="387699" y="362950"/>
                  <a:pt x="389706" y="361691"/>
                </a:cubicBezTo>
                <a:close/>
                <a:moveTo>
                  <a:pt x="74796" y="361350"/>
                </a:moveTo>
                <a:cubicBezTo>
                  <a:pt x="84085" y="363391"/>
                  <a:pt x="90448" y="372238"/>
                  <a:pt x="88882" y="381051"/>
                </a:cubicBezTo>
                <a:cubicBezTo>
                  <a:pt x="87998" y="385474"/>
                  <a:pt x="85752" y="389285"/>
                  <a:pt x="82179" y="391837"/>
                </a:cubicBezTo>
                <a:cubicBezTo>
                  <a:pt x="78675" y="394423"/>
                  <a:pt x="74081" y="395784"/>
                  <a:pt x="69317" y="395240"/>
                </a:cubicBezTo>
                <a:lnTo>
                  <a:pt x="69283" y="395274"/>
                </a:lnTo>
                <a:cubicBezTo>
                  <a:pt x="64486" y="394729"/>
                  <a:pt x="60403" y="392279"/>
                  <a:pt x="57681" y="388673"/>
                </a:cubicBezTo>
                <a:cubicBezTo>
                  <a:pt x="55027" y="385100"/>
                  <a:pt x="53427" y="380302"/>
                  <a:pt x="54414" y="375436"/>
                </a:cubicBezTo>
                <a:cubicBezTo>
                  <a:pt x="56149" y="365569"/>
                  <a:pt x="65234" y="359274"/>
                  <a:pt x="74796" y="361350"/>
                </a:cubicBezTo>
                <a:close/>
                <a:moveTo>
                  <a:pt x="325194" y="358356"/>
                </a:moveTo>
                <a:cubicBezTo>
                  <a:pt x="326793" y="358084"/>
                  <a:pt x="328494" y="358424"/>
                  <a:pt x="329889" y="359445"/>
                </a:cubicBezTo>
                <a:cubicBezTo>
                  <a:pt x="331284" y="360466"/>
                  <a:pt x="332169" y="361963"/>
                  <a:pt x="332475" y="363528"/>
                </a:cubicBezTo>
                <a:cubicBezTo>
                  <a:pt x="332781" y="365093"/>
                  <a:pt x="332475" y="366658"/>
                  <a:pt x="331624" y="368053"/>
                </a:cubicBezTo>
                <a:cubicBezTo>
                  <a:pt x="330740" y="369449"/>
                  <a:pt x="329345" y="370299"/>
                  <a:pt x="327780" y="370605"/>
                </a:cubicBezTo>
                <a:lnTo>
                  <a:pt x="323026" y="369825"/>
                </a:lnTo>
                <a:lnTo>
                  <a:pt x="320158" y="365944"/>
                </a:lnTo>
                <a:cubicBezTo>
                  <a:pt x="319817" y="364379"/>
                  <a:pt x="320090" y="362609"/>
                  <a:pt x="321076" y="361078"/>
                </a:cubicBezTo>
                <a:cubicBezTo>
                  <a:pt x="322029" y="359547"/>
                  <a:pt x="323594" y="358662"/>
                  <a:pt x="325194" y="358356"/>
                </a:cubicBezTo>
                <a:close/>
                <a:moveTo>
                  <a:pt x="477971" y="357199"/>
                </a:moveTo>
                <a:cubicBezTo>
                  <a:pt x="478958" y="356859"/>
                  <a:pt x="480114" y="356927"/>
                  <a:pt x="481169" y="357471"/>
                </a:cubicBezTo>
                <a:cubicBezTo>
                  <a:pt x="481680" y="357743"/>
                  <a:pt x="482122" y="358084"/>
                  <a:pt x="482462" y="358492"/>
                </a:cubicBezTo>
                <a:cubicBezTo>
                  <a:pt x="482803" y="358900"/>
                  <a:pt x="483041" y="359411"/>
                  <a:pt x="483211" y="359921"/>
                </a:cubicBezTo>
                <a:cubicBezTo>
                  <a:pt x="483517" y="360942"/>
                  <a:pt x="483381" y="362065"/>
                  <a:pt x="482803" y="363051"/>
                </a:cubicBezTo>
                <a:cubicBezTo>
                  <a:pt x="482224" y="364038"/>
                  <a:pt x="481339" y="364685"/>
                  <a:pt x="480353" y="364991"/>
                </a:cubicBezTo>
                <a:cubicBezTo>
                  <a:pt x="479876" y="365127"/>
                  <a:pt x="479366" y="365195"/>
                  <a:pt x="478855" y="365161"/>
                </a:cubicBezTo>
                <a:cubicBezTo>
                  <a:pt x="478345" y="365161"/>
                  <a:pt x="477835" y="364991"/>
                  <a:pt x="477358" y="364753"/>
                </a:cubicBezTo>
                <a:cubicBezTo>
                  <a:pt x="476406" y="364276"/>
                  <a:pt x="475759" y="363392"/>
                  <a:pt x="475453" y="362439"/>
                </a:cubicBezTo>
                <a:cubicBezTo>
                  <a:pt x="475147" y="361486"/>
                  <a:pt x="475147" y="360363"/>
                  <a:pt x="475623" y="359343"/>
                </a:cubicBezTo>
                <a:lnTo>
                  <a:pt x="475657" y="359343"/>
                </a:lnTo>
                <a:cubicBezTo>
                  <a:pt x="476133" y="358322"/>
                  <a:pt x="476984" y="357573"/>
                  <a:pt x="477971" y="357199"/>
                </a:cubicBezTo>
                <a:close/>
                <a:moveTo>
                  <a:pt x="704039" y="356348"/>
                </a:moveTo>
                <a:cubicBezTo>
                  <a:pt x="710878" y="354170"/>
                  <a:pt x="718092" y="358185"/>
                  <a:pt x="720134" y="365365"/>
                </a:cubicBezTo>
                <a:cubicBezTo>
                  <a:pt x="721903" y="372612"/>
                  <a:pt x="717480" y="379690"/>
                  <a:pt x="710470" y="381119"/>
                </a:cubicBezTo>
                <a:cubicBezTo>
                  <a:pt x="703427" y="382548"/>
                  <a:pt x="696554" y="378431"/>
                  <a:pt x="694954" y="371932"/>
                </a:cubicBezTo>
                <a:cubicBezTo>
                  <a:pt x="693117" y="365501"/>
                  <a:pt x="697200" y="358526"/>
                  <a:pt x="704039" y="356348"/>
                </a:cubicBezTo>
                <a:close/>
                <a:moveTo>
                  <a:pt x="406788" y="353115"/>
                </a:moveTo>
                <a:cubicBezTo>
                  <a:pt x="407877" y="352673"/>
                  <a:pt x="409034" y="352809"/>
                  <a:pt x="409987" y="353252"/>
                </a:cubicBezTo>
                <a:cubicBezTo>
                  <a:pt x="410940" y="353728"/>
                  <a:pt x="411688" y="354545"/>
                  <a:pt x="412028" y="355633"/>
                </a:cubicBezTo>
                <a:cubicBezTo>
                  <a:pt x="412369" y="356722"/>
                  <a:pt x="412267" y="357845"/>
                  <a:pt x="411858" y="358764"/>
                </a:cubicBezTo>
                <a:cubicBezTo>
                  <a:pt x="411450" y="359716"/>
                  <a:pt x="410667" y="360397"/>
                  <a:pt x="409681" y="360805"/>
                </a:cubicBezTo>
                <a:cubicBezTo>
                  <a:pt x="407707" y="361588"/>
                  <a:pt x="405393" y="360533"/>
                  <a:pt x="404509" y="358492"/>
                </a:cubicBezTo>
                <a:lnTo>
                  <a:pt x="404509" y="358458"/>
                </a:lnTo>
                <a:cubicBezTo>
                  <a:pt x="403590" y="356348"/>
                  <a:pt x="404611" y="353966"/>
                  <a:pt x="406788" y="353115"/>
                </a:cubicBezTo>
                <a:close/>
                <a:moveTo>
                  <a:pt x="421963" y="352979"/>
                </a:moveTo>
                <a:lnTo>
                  <a:pt x="421979" y="352991"/>
                </a:lnTo>
                <a:lnTo>
                  <a:pt x="421963" y="353013"/>
                </a:lnTo>
                <a:close/>
                <a:moveTo>
                  <a:pt x="28316" y="351483"/>
                </a:moveTo>
                <a:cubicBezTo>
                  <a:pt x="38796" y="353796"/>
                  <a:pt x="45976" y="363766"/>
                  <a:pt x="44207" y="373702"/>
                </a:cubicBezTo>
                <a:cubicBezTo>
                  <a:pt x="43186" y="378703"/>
                  <a:pt x="40668" y="382991"/>
                  <a:pt x="36653" y="385883"/>
                </a:cubicBezTo>
                <a:cubicBezTo>
                  <a:pt x="32706" y="388775"/>
                  <a:pt x="27534" y="390340"/>
                  <a:pt x="22124" y="389728"/>
                </a:cubicBezTo>
                <a:lnTo>
                  <a:pt x="22124" y="389694"/>
                </a:lnTo>
                <a:cubicBezTo>
                  <a:pt x="16713" y="389081"/>
                  <a:pt x="12120" y="386325"/>
                  <a:pt x="9024" y="382276"/>
                </a:cubicBezTo>
                <a:cubicBezTo>
                  <a:pt x="5995" y="378227"/>
                  <a:pt x="4260" y="372851"/>
                  <a:pt x="5349" y="367339"/>
                </a:cubicBezTo>
                <a:cubicBezTo>
                  <a:pt x="7322" y="356212"/>
                  <a:pt x="17564" y="349101"/>
                  <a:pt x="28316" y="351483"/>
                </a:cubicBezTo>
                <a:close/>
                <a:moveTo>
                  <a:pt x="463339" y="350496"/>
                </a:moveTo>
                <a:cubicBezTo>
                  <a:pt x="464462" y="350802"/>
                  <a:pt x="465346" y="351551"/>
                  <a:pt x="465857" y="352469"/>
                </a:cubicBezTo>
                <a:cubicBezTo>
                  <a:pt x="466367" y="353422"/>
                  <a:pt x="466469" y="354545"/>
                  <a:pt x="466129" y="355600"/>
                </a:cubicBezTo>
                <a:cubicBezTo>
                  <a:pt x="465789" y="356689"/>
                  <a:pt x="465040" y="357505"/>
                  <a:pt x="464155" y="357982"/>
                </a:cubicBezTo>
                <a:cubicBezTo>
                  <a:pt x="463271" y="358492"/>
                  <a:pt x="462216" y="358662"/>
                  <a:pt x="461195" y="358390"/>
                </a:cubicBezTo>
                <a:cubicBezTo>
                  <a:pt x="460174" y="358084"/>
                  <a:pt x="459358" y="357437"/>
                  <a:pt x="458847" y="356552"/>
                </a:cubicBezTo>
                <a:cubicBezTo>
                  <a:pt x="458337" y="355668"/>
                  <a:pt x="458133" y="354579"/>
                  <a:pt x="458371" y="353456"/>
                </a:cubicBezTo>
                <a:lnTo>
                  <a:pt x="458337" y="353490"/>
                </a:lnTo>
                <a:cubicBezTo>
                  <a:pt x="458575" y="352401"/>
                  <a:pt x="459256" y="351483"/>
                  <a:pt x="460174" y="350938"/>
                </a:cubicBezTo>
                <a:cubicBezTo>
                  <a:pt x="461093" y="350394"/>
                  <a:pt x="462216" y="350190"/>
                  <a:pt x="463339" y="350496"/>
                </a:cubicBezTo>
                <a:close/>
                <a:moveTo>
                  <a:pt x="604717" y="348795"/>
                </a:moveTo>
                <a:cubicBezTo>
                  <a:pt x="606793" y="349441"/>
                  <a:pt x="608664" y="350972"/>
                  <a:pt x="609753" y="353150"/>
                </a:cubicBezTo>
                <a:cubicBezTo>
                  <a:pt x="610297" y="354239"/>
                  <a:pt x="610638" y="355362"/>
                  <a:pt x="610706" y="356485"/>
                </a:cubicBezTo>
                <a:cubicBezTo>
                  <a:pt x="610740" y="357641"/>
                  <a:pt x="610570" y="358764"/>
                  <a:pt x="610195" y="359785"/>
                </a:cubicBezTo>
                <a:cubicBezTo>
                  <a:pt x="609447" y="361861"/>
                  <a:pt x="607882" y="363596"/>
                  <a:pt x="605704" y="364583"/>
                </a:cubicBezTo>
                <a:cubicBezTo>
                  <a:pt x="603526" y="365570"/>
                  <a:pt x="601213" y="365570"/>
                  <a:pt x="599205" y="364889"/>
                </a:cubicBezTo>
                <a:cubicBezTo>
                  <a:pt x="598184" y="364549"/>
                  <a:pt x="597266" y="364004"/>
                  <a:pt x="596483" y="363324"/>
                </a:cubicBezTo>
                <a:cubicBezTo>
                  <a:pt x="595666" y="362643"/>
                  <a:pt x="594952" y="361827"/>
                  <a:pt x="594475" y="360840"/>
                </a:cubicBezTo>
                <a:cubicBezTo>
                  <a:pt x="593455" y="358866"/>
                  <a:pt x="593421" y="356655"/>
                  <a:pt x="594101" y="354613"/>
                </a:cubicBezTo>
                <a:cubicBezTo>
                  <a:pt x="594714" y="352606"/>
                  <a:pt x="596143" y="350734"/>
                  <a:pt x="598184" y="349577"/>
                </a:cubicBezTo>
                <a:lnTo>
                  <a:pt x="598184" y="349543"/>
                </a:lnTo>
                <a:cubicBezTo>
                  <a:pt x="600226" y="348386"/>
                  <a:pt x="602574" y="348148"/>
                  <a:pt x="604717" y="348795"/>
                </a:cubicBezTo>
                <a:close/>
                <a:moveTo>
                  <a:pt x="545070" y="348250"/>
                </a:moveTo>
                <a:cubicBezTo>
                  <a:pt x="546703" y="348387"/>
                  <a:pt x="548336" y="349169"/>
                  <a:pt x="549425" y="350598"/>
                </a:cubicBezTo>
                <a:cubicBezTo>
                  <a:pt x="550548" y="352027"/>
                  <a:pt x="550990" y="353729"/>
                  <a:pt x="550786" y="355328"/>
                </a:cubicBezTo>
                <a:cubicBezTo>
                  <a:pt x="550548" y="356961"/>
                  <a:pt x="549663" y="358458"/>
                  <a:pt x="548268" y="359479"/>
                </a:cubicBezTo>
                <a:cubicBezTo>
                  <a:pt x="546839" y="360500"/>
                  <a:pt x="545172" y="360874"/>
                  <a:pt x="543641" y="360670"/>
                </a:cubicBezTo>
                <a:cubicBezTo>
                  <a:pt x="542042" y="360500"/>
                  <a:pt x="540578" y="359785"/>
                  <a:pt x="539558" y="358492"/>
                </a:cubicBezTo>
                <a:cubicBezTo>
                  <a:pt x="538571" y="357199"/>
                  <a:pt x="538128" y="355634"/>
                  <a:pt x="538299" y="354069"/>
                </a:cubicBezTo>
                <a:cubicBezTo>
                  <a:pt x="538469" y="352504"/>
                  <a:pt x="539183" y="350939"/>
                  <a:pt x="540510" y="349782"/>
                </a:cubicBezTo>
                <a:lnTo>
                  <a:pt x="540476" y="349782"/>
                </a:lnTo>
                <a:cubicBezTo>
                  <a:pt x="541803" y="348625"/>
                  <a:pt x="543437" y="348114"/>
                  <a:pt x="545070" y="348250"/>
                </a:cubicBezTo>
                <a:close/>
                <a:moveTo>
                  <a:pt x="425332" y="348250"/>
                </a:moveTo>
                <a:cubicBezTo>
                  <a:pt x="427680" y="347943"/>
                  <a:pt x="429721" y="349543"/>
                  <a:pt x="429960" y="351788"/>
                </a:cubicBezTo>
                <a:cubicBezTo>
                  <a:pt x="430164" y="354034"/>
                  <a:pt x="428667" y="356076"/>
                  <a:pt x="426557" y="356348"/>
                </a:cubicBezTo>
                <a:lnTo>
                  <a:pt x="421979" y="352991"/>
                </a:lnTo>
                <a:close/>
                <a:moveTo>
                  <a:pt x="444420" y="347399"/>
                </a:moveTo>
                <a:cubicBezTo>
                  <a:pt x="446768" y="347569"/>
                  <a:pt x="448469" y="349543"/>
                  <a:pt x="448197" y="351823"/>
                </a:cubicBezTo>
                <a:cubicBezTo>
                  <a:pt x="447959" y="354068"/>
                  <a:pt x="446053" y="355770"/>
                  <a:pt x="443944" y="355599"/>
                </a:cubicBezTo>
                <a:cubicBezTo>
                  <a:pt x="441834" y="355497"/>
                  <a:pt x="440133" y="353660"/>
                  <a:pt x="440133" y="351380"/>
                </a:cubicBezTo>
                <a:lnTo>
                  <a:pt x="440167" y="351346"/>
                </a:lnTo>
                <a:cubicBezTo>
                  <a:pt x="440167" y="349100"/>
                  <a:pt x="442072" y="347263"/>
                  <a:pt x="444420" y="347399"/>
                </a:cubicBezTo>
                <a:close/>
                <a:moveTo>
                  <a:pt x="220767" y="345120"/>
                </a:moveTo>
                <a:cubicBezTo>
                  <a:pt x="223387" y="344065"/>
                  <a:pt x="226348" y="344099"/>
                  <a:pt x="229036" y="345290"/>
                </a:cubicBezTo>
                <a:cubicBezTo>
                  <a:pt x="231724" y="346481"/>
                  <a:pt x="233731" y="348659"/>
                  <a:pt x="234752" y="351142"/>
                </a:cubicBezTo>
                <a:cubicBezTo>
                  <a:pt x="235739" y="353592"/>
                  <a:pt x="236011" y="356416"/>
                  <a:pt x="234990" y="359002"/>
                </a:cubicBezTo>
                <a:cubicBezTo>
                  <a:pt x="232847" y="364106"/>
                  <a:pt x="227028" y="366931"/>
                  <a:pt x="221312" y="365025"/>
                </a:cubicBezTo>
                <a:cubicBezTo>
                  <a:pt x="215698" y="363188"/>
                  <a:pt x="212533" y="356859"/>
                  <a:pt x="214915" y="351142"/>
                </a:cubicBezTo>
                <a:cubicBezTo>
                  <a:pt x="216072" y="348284"/>
                  <a:pt x="218113" y="346141"/>
                  <a:pt x="220767" y="345120"/>
                </a:cubicBezTo>
                <a:close/>
                <a:moveTo>
                  <a:pt x="749397" y="342228"/>
                </a:moveTo>
                <a:cubicBezTo>
                  <a:pt x="757393" y="339676"/>
                  <a:pt x="765865" y="344405"/>
                  <a:pt x="768247" y="352810"/>
                </a:cubicBezTo>
                <a:cubicBezTo>
                  <a:pt x="770323" y="361282"/>
                  <a:pt x="765151" y="369585"/>
                  <a:pt x="756916" y="371252"/>
                </a:cubicBezTo>
                <a:cubicBezTo>
                  <a:pt x="748648" y="372919"/>
                  <a:pt x="740584" y="368087"/>
                  <a:pt x="738746" y="360500"/>
                </a:cubicBezTo>
                <a:cubicBezTo>
                  <a:pt x="736603" y="352980"/>
                  <a:pt x="741366" y="344814"/>
                  <a:pt x="749397" y="342228"/>
                </a:cubicBezTo>
                <a:close/>
                <a:moveTo>
                  <a:pt x="339791" y="338280"/>
                </a:moveTo>
                <a:cubicBezTo>
                  <a:pt x="342411" y="335796"/>
                  <a:pt x="346426" y="335864"/>
                  <a:pt x="348774" y="338519"/>
                </a:cubicBezTo>
                <a:cubicBezTo>
                  <a:pt x="351053" y="341105"/>
                  <a:pt x="351053" y="345052"/>
                  <a:pt x="348706" y="347297"/>
                </a:cubicBezTo>
                <a:cubicBezTo>
                  <a:pt x="346426" y="349611"/>
                  <a:pt x="342547" y="349645"/>
                  <a:pt x="339927" y="347297"/>
                </a:cubicBezTo>
                <a:lnTo>
                  <a:pt x="339927" y="347263"/>
                </a:lnTo>
                <a:cubicBezTo>
                  <a:pt x="337341" y="344915"/>
                  <a:pt x="337239" y="340866"/>
                  <a:pt x="339791" y="338280"/>
                </a:cubicBezTo>
                <a:close/>
                <a:moveTo>
                  <a:pt x="519755" y="330557"/>
                </a:moveTo>
                <a:lnTo>
                  <a:pt x="519758" y="330590"/>
                </a:lnTo>
                <a:lnTo>
                  <a:pt x="519755" y="330591"/>
                </a:lnTo>
                <a:close/>
                <a:moveTo>
                  <a:pt x="285145" y="330114"/>
                </a:moveTo>
                <a:cubicBezTo>
                  <a:pt x="287323" y="329740"/>
                  <a:pt x="289603" y="330216"/>
                  <a:pt x="291508" y="331611"/>
                </a:cubicBezTo>
                <a:cubicBezTo>
                  <a:pt x="293413" y="333006"/>
                  <a:pt x="294604" y="335014"/>
                  <a:pt x="295013" y="337123"/>
                </a:cubicBezTo>
                <a:cubicBezTo>
                  <a:pt x="295455" y="339233"/>
                  <a:pt x="295013" y="341342"/>
                  <a:pt x="293856" y="343248"/>
                </a:cubicBezTo>
                <a:cubicBezTo>
                  <a:pt x="292665" y="345119"/>
                  <a:pt x="290759" y="346276"/>
                  <a:pt x="288650" y="346719"/>
                </a:cubicBezTo>
                <a:cubicBezTo>
                  <a:pt x="286540" y="347127"/>
                  <a:pt x="284294" y="346889"/>
                  <a:pt x="282219" y="345664"/>
                </a:cubicBezTo>
                <a:lnTo>
                  <a:pt x="282219" y="345630"/>
                </a:lnTo>
                <a:cubicBezTo>
                  <a:pt x="280211" y="344439"/>
                  <a:pt x="278782" y="342499"/>
                  <a:pt x="278340" y="340356"/>
                </a:cubicBezTo>
                <a:cubicBezTo>
                  <a:pt x="277864" y="338212"/>
                  <a:pt x="278238" y="335864"/>
                  <a:pt x="279565" y="333789"/>
                </a:cubicBezTo>
                <a:cubicBezTo>
                  <a:pt x="280824" y="331713"/>
                  <a:pt x="282967" y="330488"/>
                  <a:pt x="285145" y="330114"/>
                </a:cubicBezTo>
                <a:close/>
                <a:moveTo>
                  <a:pt x="528670" y="329536"/>
                </a:moveTo>
                <a:cubicBezTo>
                  <a:pt x="531426" y="331884"/>
                  <a:pt x="531732" y="335933"/>
                  <a:pt x="529384" y="338485"/>
                </a:cubicBezTo>
                <a:cubicBezTo>
                  <a:pt x="527002" y="341071"/>
                  <a:pt x="523123" y="341411"/>
                  <a:pt x="520639" y="339301"/>
                </a:cubicBezTo>
                <a:lnTo>
                  <a:pt x="519758" y="330590"/>
                </a:lnTo>
                <a:close/>
                <a:moveTo>
                  <a:pt x="794753" y="328106"/>
                </a:moveTo>
                <a:cubicBezTo>
                  <a:pt x="803940" y="325180"/>
                  <a:pt x="813603" y="330590"/>
                  <a:pt x="816325" y="340219"/>
                </a:cubicBezTo>
                <a:cubicBezTo>
                  <a:pt x="818707" y="349951"/>
                  <a:pt x="812787" y="359444"/>
                  <a:pt x="803361" y="361350"/>
                </a:cubicBezTo>
                <a:cubicBezTo>
                  <a:pt x="793902" y="363255"/>
                  <a:pt x="784647" y="357743"/>
                  <a:pt x="782537" y="349032"/>
                </a:cubicBezTo>
                <a:cubicBezTo>
                  <a:pt x="780088" y="340424"/>
                  <a:pt x="785566" y="331032"/>
                  <a:pt x="794753" y="328106"/>
                </a:cubicBezTo>
                <a:close/>
                <a:moveTo>
                  <a:pt x="175649" y="325725"/>
                </a:moveTo>
                <a:cubicBezTo>
                  <a:pt x="178814" y="324466"/>
                  <a:pt x="182352" y="324466"/>
                  <a:pt x="185653" y="325929"/>
                </a:cubicBezTo>
                <a:cubicBezTo>
                  <a:pt x="188919" y="327392"/>
                  <a:pt x="191301" y="330012"/>
                  <a:pt x="192560" y="332973"/>
                </a:cubicBezTo>
                <a:cubicBezTo>
                  <a:pt x="193751" y="335933"/>
                  <a:pt x="194091" y="339370"/>
                  <a:pt x="192832" y="342466"/>
                </a:cubicBezTo>
                <a:cubicBezTo>
                  <a:pt x="190246" y="348625"/>
                  <a:pt x="183203" y="352027"/>
                  <a:pt x="176330" y="349748"/>
                </a:cubicBezTo>
                <a:lnTo>
                  <a:pt x="176330" y="349782"/>
                </a:lnTo>
                <a:cubicBezTo>
                  <a:pt x="169559" y="347570"/>
                  <a:pt x="165748" y="339914"/>
                  <a:pt x="168606" y="333007"/>
                </a:cubicBezTo>
                <a:cubicBezTo>
                  <a:pt x="170001" y="329570"/>
                  <a:pt x="172485" y="326950"/>
                  <a:pt x="175649" y="325725"/>
                </a:cubicBezTo>
                <a:close/>
                <a:moveTo>
                  <a:pt x="647828" y="325385"/>
                </a:moveTo>
                <a:cubicBezTo>
                  <a:pt x="650448" y="326201"/>
                  <a:pt x="652796" y="328141"/>
                  <a:pt x="654191" y="330863"/>
                </a:cubicBezTo>
                <a:cubicBezTo>
                  <a:pt x="654872" y="332224"/>
                  <a:pt x="655314" y="333653"/>
                  <a:pt x="655382" y="335082"/>
                </a:cubicBezTo>
                <a:cubicBezTo>
                  <a:pt x="655450" y="336511"/>
                  <a:pt x="655212" y="337940"/>
                  <a:pt x="654736" y="339267"/>
                </a:cubicBezTo>
                <a:cubicBezTo>
                  <a:pt x="653783" y="341887"/>
                  <a:pt x="651809" y="344099"/>
                  <a:pt x="649087" y="345290"/>
                </a:cubicBezTo>
                <a:cubicBezTo>
                  <a:pt x="646365" y="346515"/>
                  <a:pt x="643405" y="346515"/>
                  <a:pt x="640887" y="345664"/>
                </a:cubicBezTo>
                <a:cubicBezTo>
                  <a:pt x="639628" y="345222"/>
                  <a:pt x="638437" y="344575"/>
                  <a:pt x="637450" y="343691"/>
                </a:cubicBezTo>
                <a:cubicBezTo>
                  <a:pt x="636430" y="342840"/>
                  <a:pt x="635545" y="341785"/>
                  <a:pt x="634899" y="340560"/>
                </a:cubicBezTo>
                <a:cubicBezTo>
                  <a:pt x="633606" y="338076"/>
                  <a:pt x="633571" y="335286"/>
                  <a:pt x="634422" y="332700"/>
                </a:cubicBezTo>
                <a:cubicBezTo>
                  <a:pt x="635205" y="330148"/>
                  <a:pt x="636974" y="327835"/>
                  <a:pt x="639560" y="326372"/>
                </a:cubicBezTo>
                <a:lnTo>
                  <a:pt x="639594" y="326338"/>
                </a:lnTo>
                <a:cubicBezTo>
                  <a:pt x="642180" y="324874"/>
                  <a:pt x="645140" y="324602"/>
                  <a:pt x="647828" y="325385"/>
                </a:cubicBezTo>
                <a:close/>
                <a:moveTo>
                  <a:pt x="362894" y="319838"/>
                </a:moveTo>
                <a:cubicBezTo>
                  <a:pt x="365923" y="317831"/>
                  <a:pt x="369904" y="318885"/>
                  <a:pt x="371639" y="321914"/>
                </a:cubicBezTo>
                <a:cubicBezTo>
                  <a:pt x="373374" y="324976"/>
                  <a:pt x="372456" y="328685"/>
                  <a:pt x="369734" y="330488"/>
                </a:cubicBezTo>
                <a:cubicBezTo>
                  <a:pt x="366978" y="332190"/>
                  <a:pt x="363201" y="331509"/>
                  <a:pt x="361159" y="328651"/>
                </a:cubicBezTo>
                <a:cubicBezTo>
                  <a:pt x="359118" y="325827"/>
                  <a:pt x="359798" y="321744"/>
                  <a:pt x="362894" y="319838"/>
                </a:cubicBezTo>
                <a:close/>
                <a:moveTo>
                  <a:pt x="86363" y="319326"/>
                </a:moveTo>
                <a:lnTo>
                  <a:pt x="86365" y="319328"/>
                </a:lnTo>
                <a:lnTo>
                  <a:pt x="86331" y="319328"/>
                </a:lnTo>
                <a:close/>
                <a:moveTo>
                  <a:pt x="582362" y="316367"/>
                </a:moveTo>
                <a:cubicBezTo>
                  <a:pt x="584574" y="316538"/>
                  <a:pt x="586751" y="317592"/>
                  <a:pt x="588249" y="319532"/>
                </a:cubicBezTo>
                <a:cubicBezTo>
                  <a:pt x="589746" y="321437"/>
                  <a:pt x="590358" y="323785"/>
                  <a:pt x="590086" y="325929"/>
                </a:cubicBezTo>
                <a:cubicBezTo>
                  <a:pt x="589780" y="328140"/>
                  <a:pt x="588589" y="330182"/>
                  <a:pt x="586683" y="331543"/>
                </a:cubicBezTo>
                <a:cubicBezTo>
                  <a:pt x="584778" y="332938"/>
                  <a:pt x="582498" y="333415"/>
                  <a:pt x="580423" y="333176"/>
                </a:cubicBezTo>
                <a:cubicBezTo>
                  <a:pt x="578279" y="332938"/>
                  <a:pt x="576271" y="331951"/>
                  <a:pt x="574910" y="330216"/>
                </a:cubicBezTo>
                <a:cubicBezTo>
                  <a:pt x="573583" y="328447"/>
                  <a:pt x="573005" y="326337"/>
                  <a:pt x="573209" y="324227"/>
                </a:cubicBezTo>
                <a:cubicBezTo>
                  <a:pt x="573413" y="322118"/>
                  <a:pt x="574434" y="320008"/>
                  <a:pt x="576203" y="318443"/>
                </a:cubicBezTo>
                <a:lnTo>
                  <a:pt x="576135" y="318443"/>
                </a:lnTo>
                <a:cubicBezTo>
                  <a:pt x="577905" y="316878"/>
                  <a:pt x="580150" y="316197"/>
                  <a:pt x="582362" y="316367"/>
                </a:cubicBezTo>
                <a:close/>
                <a:moveTo>
                  <a:pt x="840075" y="313986"/>
                </a:moveTo>
                <a:lnTo>
                  <a:pt x="840109" y="313986"/>
                </a:lnTo>
                <a:cubicBezTo>
                  <a:pt x="850453" y="310685"/>
                  <a:pt x="861376" y="316776"/>
                  <a:pt x="864438" y="327664"/>
                </a:cubicBezTo>
                <a:cubicBezTo>
                  <a:pt x="867126" y="338621"/>
                  <a:pt x="860423" y="349339"/>
                  <a:pt x="849807" y="351482"/>
                </a:cubicBezTo>
                <a:cubicBezTo>
                  <a:pt x="839122" y="353660"/>
                  <a:pt x="828711" y="347399"/>
                  <a:pt x="826329" y="337600"/>
                </a:cubicBezTo>
                <a:cubicBezTo>
                  <a:pt x="823573" y="327902"/>
                  <a:pt x="829731" y="317320"/>
                  <a:pt x="840075" y="313986"/>
                </a:cubicBezTo>
                <a:close/>
                <a:moveTo>
                  <a:pt x="499067" y="312897"/>
                </a:moveTo>
                <a:cubicBezTo>
                  <a:pt x="500632" y="312352"/>
                  <a:pt x="502368" y="312488"/>
                  <a:pt x="503967" y="313305"/>
                </a:cubicBezTo>
                <a:cubicBezTo>
                  <a:pt x="504783" y="313713"/>
                  <a:pt x="505464" y="314258"/>
                  <a:pt x="505974" y="314904"/>
                </a:cubicBezTo>
                <a:cubicBezTo>
                  <a:pt x="506519" y="315551"/>
                  <a:pt x="506893" y="316333"/>
                  <a:pt x="507097" y="317116"/>
                </a:cubicBezTo>
                <a:cubicBezTo>
                  <a:pt x="507540" y="318681"/>
                  <a:pt x="507369" y="320416"/>
                  <a:pt x="506485" y="321914"/>
                </a:cubicBezTo>
                <a:cubicBezTo>
                  <a:pt x="505600" y="323411"/>
                  <a:pt x="504205" y="324466"/>
                  <a:pt x="502708" y="324908"/>
                </a:cubicBezTo>
                <a:cubicBezTo>
                  <a:pt x="501959" y="325146"/>
                  <a:pt x="501177" y="325214"/>
                  <a:pt x="500394" y="325146"/>
                </a:cubicBezTo>
                <a:cubicBezTo>
                  <a:pt x="499611" y="325112"/>
                  <a:pt x="498829" y="324908"/>
                  <a:pt x="498114" y="324534"/>
                </a:cubicBezTo>
                <a:cubicBezTo>
                  <a:pt x="496651" y="323785"/>
                  <a:pt x="495664" y="322458"/>
                  <a:pt x="495154" y="320961"/>
                </a:cubicBezTo>
                <a:cubicBezTo>
                  <a:pt x="494644" y="319498"/>
                  <a:pt x="494678" y="317762"/>
                  <a:pt x="495426" y="316163"/>
                </a:cubicBezTo>
                <a:lnTo>
                  <a:pt x="495494" y="316197"/>
                </a:lnTo>
                <a:cubicBezTo>
                  <a:pt x="496209" y="314598"/>
                  <a:pt x="497536" y="313475"/>
                  <a:pt x="499067" y="312897"/>
                </a:cubicBezTo>
                <a:close/>
                <a:moveTo>
                  <a:pt x="389264" y="306603"/>
                </a:moveTo>
                <a:cubicBezTo>
                  <a:pt x="390932" y="305922"/>
                  <a:pt x="392735" y="306126"/>
                  <a:pt x="394198" y="306807"/>
                </a:cubicBezTo>
                <a:cubicBezTo>
                  <a:pt x="395661" y="307521"/>
                  <a:pt x="396818" y="308780"/>
                  <a:pt x="397363" y="310448"/>
                </a:cubicBezTo>
                <a:cubicBezTo>
                  <a:pt x="397907" y="312115"/>
                  <a:pt x="397737" y="313850"/>
                  <a:pt x="397090" y="315279"/>
                </a:cubicBezTo>
                <a:cubicBezTo>
                  <a:pt x="396444" y="316742"/>
                  <a:pt x="395253" y="317797"/>
                  <a:pt x="393722" y="318444"/>
                </a:cubicBezTo>
                <a:cubicBezTo>
                  <a:pt x="390693" y="319635"/>
                  <a:pt x="387121" y="318001"/>
                  <a:pt x="385726" y="314837"/>
                </a:cubicBezTo>
                <a:cubicBezTo>
                  <a:pt x="384297" y="311604"/>
                  <a:pt x="385896" y="307930"/>
                  <a:pt x="389264" y="306603"/>
                </a:cubicBezTo>
                <a:close/>
                <a:moveTo>
                  <a:pt x="130564" y="306364"/>
                </a:moveTo>
                <a:cubicBezTo>
                  <a:pt x="134239" y="304901"/>
                  <a:pt x="138424" y="304901"/>
                  <a:pt x="142269" y="306602"/>
                </a:cubicBezTo>
                <a:cubicBezTo>
                  <a:pt x="146114" y="308304"/>
                  <a:pt x="148904" y="311366"/>
                  <a:pt x="150367" y="314871"/>
                </a:cubicBezTo>
                <a:cubicBezTo>
                  <a:pt x="151762" y="318341"/>
                  <a:pt x="152171" y="322356"/>
                  <a:pt x="150674" y="325997"/>
                </a:cubicBezTo>
                <a:cubicBezTo>
                  <a:pt x="147645" y="333211"/>
                  <a:pt x="139411" y="337192"/>
                  <a:pt x="131347" y="334538"/>
                </a:cubicBezTo>
                <a:cubicBezTo>
                  <a:pt x="123419" y="331918"/>
                  <a:pt x="118961" y="323003"/>
                  <a:pt x="122296" y="314905"/>
                </a:cubicBezTo>
                <a:cubicBezTo>
                  <a:pt x="123929" y="310890"/>
                  <a:pt x="126821" y="307827"/>
                  <a:pt x="130564" y="306364"/>
                </a:cubicBezTo>
                <a:close/>
                <a:moveTo>
                  <a:pt x="440780" y="303846"/>
                </a:moveTo>
                <a:lnTo>
                  <a:pt x="440781" y="303847"/>
                </a:lnTo>
                <a:lnTo>
                  <a:pt x="440746" y="303880"/>
                </a:lnTo>
                <a:close/>
                <a:moveTo>
                  <a:pt x="304879" y="302893"/>
                </a:moveTo>
                <a:cubicBezTo>
                  <a:pt x="308418" y="299525"/>
                  <a:pt x="313828" y="299627"/>
                  <a:pt x="316993" y="303199"/>
                </a:cubicBezTo>
                <a:cubicBezTo>
                  <a:pt x="320089" y="306704"/>
                  <a:pt x="320089" y="312046"/>
                  <a:pt x="316891" y="315074"/>
                </a:cubicBezTo>
                <a:cubicBezTo>
                  <a:pt x="313794" y="318171"/>
                  <a:pt x="308554" y="318239"/>
                  <a:pt x="305050" y="315074"/>
                </a:cubicBezTo>
                <a:lnTo>
                  <a:pt x="305050" y="315040"/>
                </a:lnTo>
                <a:cubicBezTo>
                  <a:pt x="301579" y="311876"/>
                  <a:pt x="301409" y="306364"/>
                  <a:pt x="304879" y="302893"/>
                </a:cubicBezTo>
                <a:close/>
                <a:moveTo>
                  <a:pt x="476507" y="302553"/>
                </a:moveTo>
                <a:cubicBezTo>
                  <a:pt x="478243" y="303030"/>
                  <a:pt x="479604" y="304187"/>
                  <a:pt x="480386" y="305582"/>
                </a:cubicBezTo>
                <a:cubicBezTo>
                  <a:pt x="481169" y="307045"/>
                  <a:pt x="481339" y="308780"/>
                  <a:pt x="480795" y="310447"/>
                </a:cubicBezTo>
                <a:cubicBezTo>
                  <a:pt x="480250" y="312115"/>
                  <a:pt x="479127" y="313374"/>
                  <a:pt x="477732" y="314156"/>
                </a:cubicBezTo>
                <a:cubicBezTo>
                  <a:pt x="476337" y="314939"/>
                  <a:pt x="474738" y="315245"/>
                  <a:pt x="473139" y="314769"/>
                </a:cubicBezTo>
                <a:cubicBezTo>
                  <a:pt x="471574" y="314292"/>
                  <a:pt x="470315" y="313272"/>
                  <a:pt x="469498" y="311911"/>
                </a:cubicBezTo>
                <a:cubicBezTo>
                  <a:pt x="468715" y="310550"/>
                  <a:pt x="468375" y="308848"/>
                  <a:pt x="468749" y="307147"/>
                </a:cubicBezTo>
                <a:lnTo>
                  <a:pt x="468783" y="307147"/>
                </a:lnTo>
                <a:cubicBezTo>
                  <a:pt x="469158" y="305446"/>
                  <a:pt x="470212" y="304051"/>
                  <a:pt x="471608" y="303200"/>
                </a:cubicBezTo>
                <a:cubicBezTo>
                  <a:pt x="473003" y="302349"/>
                  <a:pt x="474772" y="302009"/>
                  <a:pt x="476507" y="302553"/>
                </a:cubicBezTo>
                <a:close/>
                <a:moveTo>
                  <a:pt x="690974" y="301941"/>
                </a:moveTo>
                <a:cubicBezTo>
                  <a:pt x="694138" y="302928"/>
                  <a:pt x="696962" y="305241"/>
                  <a:pt x="698664" y="308542"/>
                </a:cubicBezTo>
                <a:cubicBezTo>
                  <a:pt x="699514" y="310209"/>
                  <a:pt x="699991" y="311911"/>
                  <a:pt x="700093" y="313646"/>
                </a:cubicBezTo>
                <a:cubicBezTo>
                  <a:pt x="700161" y="315381"/>
                  <a:pt x="699889" y="317082"/>
                  <a:pt x="699310" y="318682"/>
                </a:cubicBezTo>
                <a:cubicBezTo>
                  <a:pt x="698153" y="321846"/>
                  <a:pt x="695771" y="324500"/>
                  <a:pt x="692505" y="325963"/>
                </a:cubicBezTo>
                <a:cubicBezTo>
                  <a:pt x="689238" y="327426"/>
                  <a:pt x="685666" y="327460"/>
                  <a:pt x="682603" y="326406"/>
                </a:cubicBezTo>
                <a:cubicBezTo>
                  <a:pt x="681072" y="325895"/>
                  <a:pt x="679677" y="325079"/>
                  <a:pt x="678486" y="324024"/>
                </a:cubicBezTo>
                <a:cubicBezTo>
                  <a:pt x="677261" y="323003"/>
                  <a:pt x="676172" y="321744"/>
                  <a:pt x="675424" y="320247"/>
                </a:cubicBezTo>
                <a:cubicBezTo>
                  <a:pt x="673893" y="317253"/>
                  <a:pt x="673791" y="313850"/>
                  <a:pt x="674845" y="310754"/>
                </a:cubicBezTo>
                <a:cubicBezTo>
                  <a:pt x="675798" y="307691"/>
                  <a:pt x="677942" y="304867"/>
                  <a:pt x="681038" y="303098"/>
                </a:cubicBezTo>
                <a:cubicBezTo>
                  <a:pt x="684169" y="301328"/>
                  <a:pt x="687707" y="300988"/>
                  <a:pt x="690974" y="301941"/>
                </a:cubicBezTo>
                <a:close/>
                <a:moveTo>
                  <a:pt x="245028" y="301771"/>
                </a:moveTo>
                <a:cubicBezTo>
                  <a:pt x="247784" y="301294"/>
                  <a:pt x="250643" y="301873"/>
                  <a:pt x="253059" y="303642"/>
                </a:cubicBezTo>
                <a:cubicBezTo>
                  <a:pt x="255474" y="305412"/>
                  <a:pt x="256972" y="307930"/>
                  <a:pt x="257482" y="310584"/>
                </a:cubicBezTo>
                <a:cubicBezTo>
                  <a:pt x="258026" y="313238"/>
                  <a:pt x="257482" y="315926"/>
                  <a:pt x="256019" y="318307"/>
                </a:cubicBezTo>
                <a:cubicBezTo>
                  <a:pt x="254522" y="320655"/>
                  <a:pt x="252140" y="322118"/>
                  <a:pt x="249486" y="322663"/>
                </a:cubicBezTo>
                <a:cubicBezTo>
                  <a:pt x="246832" y="323207"/>
                  <a:pt x="243974" y="322867"/>
                  <a:pt x="241388" y="321336"/>
                </a:cubicBezTo>
                <a:lnTo>
                  <a:pt x="241388" y="321370"/>
                </a:lnTo>
                <a:cubicBezTo>
                  <a:pt x="238836" y="319873"/>
                  <a:pt x="237066" y="317389"/>
                  <a:pt x="236488" y="314701"/>
                </a:cubicBezTo>
                <a:cubicBezTo>
                  <a:pt x="235909" y="312013"/>
                  <a:pt x="236386" y="309018"/>
                  <a:pt x="238019" y="306432"/>
                </a:cubicBezTo>
                <a:cubicBezTo>
                  <a:pt x="239618" y="303812"/>
                  <a:pt x="242306" y="302281"/>
                  <a:pt x="245028" y="301771"/>
                </a:cubicBezTo>
                <a:close/>
                <a:moveTo>
                  <a:pt x="417846" y="299083"/>
                </a:moveTo>
                <a:cubicBezTo>
                  <a:pt x="421453" y="298606"/>
                  <a:pt x="424618" y="301090"/>
                  <a:pt x="424958" y="304561"/>
                </a:cubicBezTo>
                <a:cubicBezTo>
                  <a:pt x="425298" y="308031"/>
                  <a:pt x="422950" y="311196"/>
                  <a:pt x="419718" y="311604"/>
                </a:cubicBezTo>
                <a:cubicBezTo>
                  <a:pt x="416519" y="312149"/>
                  <a:pt x="413355" y="309869"/>
                  <a:pt x="412640" y="306432"/>
                </a:cubicBezTo>
                <a:lnTo>
                  <a:pt x="412675" y="306432"/>
                </a:lnTo>
                <a:cubicBezTo>
                  <a:pt x="411960" y="303030"/>
                  <a:pt x="414274" y="299695"/>
                  <a:pt x="417846" y="299083"/>
                </a:cubicBezTo>
                <a:close/>
                <a:moveTo>
                  <a:pt x="447347" y="297755"/>
                </a:moveTo>
                <a:cubicBezTo>
                  <a:pt x="450954" y="298027"/>
                  <a:pt x="453574" y="301056"/>
                  <a:pt x="453200" y="304561"/>
                </a:cubicBezTo>
                <a:cubicBezTo>
                  <a:pt x="452825" y="307997"/>
                  <a:pt x="449865" y="310651"/>
                  <a:pt x="446632" y="310379"/>
                </a:cubicBezTo>
                <a:lnTo>
                  <a:pt x="440781" y="303847"/>
                </a:lnTo>
                <a:close/>
                <a:moveTo>
                  <a:pt x="560178" y="291120"/>
                </a:moveTo>
                <a:cubicBezTo>
                  <a:pt x="563921" y="294284"/>
                  <a:pt x="564295" y="299763"/>
                  <a:pt x="561131" y="303233"/>
                </a:cubicBezTo>
                <a:cubicBezTo>
                  <a:pt x="557932" y="306738"/>
                  <a:pt x="552658" y="307180"/>
                  <a:pt x="549323" y="304356"/>
                </a:cubicBezTo>
                <a:cubicBezTo>
                  <a:pt x="545853" y="301634"/>
                  <a:pt x="545342" y="296360"/>
                  <a:pt x="548133" y="292549"/>
                </a:cubicBezTo>
                <a:cubicBezTo>
                  <a:pt x="550923" y="288738"/>
                  <a:pt x="556333" y="288092"/>
                  <a:pt x="560178" y="291120"/>
                </a:cubicBezTo>
                <a:close/>
                <a:moveTo>
                  <a:pt x="85446" y="287072"/>
                </a:moveTo>
                <a:cubicBezTo>
                  <a:pt x="89665" y="285370"/>
                  <a:pt x="94463" y="285404"/>
                  <a:pt x="98852" y="287344"/>
                </a:cubicBezTo>
                <a:cubicBezTo>
                  <a:pt x="103242" y="289317"/>
                  <a:pt x="106440" y="292822"/>
                  <a:pt x="108107" y="296803"/>
                </a:cubicBezTo>
                <a:cubicBezTo>
                  <a:pt x="109707" y="300784"/>
                  <a:pt x="110183" y="305378"/>
                  <a:pt x="108482" y="309563"/>
                </a:cubicBezTo>
                <a:cubicBezTo>
                  <a:pt x="106747" y="313697"/>
                  <a:pt x="103523" y="316904"/>
                  <a:pt x="99576" y="318695"/>
                </a:cubicBezTo>
                <a:lnTo>
                  <a:pt x="86363" y="319326"/>
                </a:lnTo>
                <a:lnTo>
                  <a:pt x="76327" y="310430"/>
                </a:lnTo>
                <a:cubicBezTo>
                  <a:pt x="74388" y="306339"/>
                  <a:pt x="74065" y="301464"/>
                  <a:pt x="75987" y="296837"/>
                </a:cubicBezTo>
                <a:cubicBezTo>
                  <a:pt x="77858" y="292244"/>
                  <a:pt x="81193" y="288705"/>
                  <a:pt x="85446" y="287072"/>
                </a:cubicBezTo>
                <a:close/>
                <a:moveTo>
                  <a:pt x="619655" y="284486"/>
                </a:moveTo>
                <a:cubicBezTo>
                  <a:pt x="622445" y="284724"/>
                  <a:pt x="625201" y="286017"/>
                  <a:pt x="627073" y="288467"/>
                </a:cubicBezTo>
                <a:cubicBezTo>
                  <a:pt x="628978" y="290882"/>
                  <a:pt x="629727" y="293809"/>
                  <a:pt x="629387" y="296531"/>
                </a:cubicBezTo>
                <a:cubicBezTo>
                  <a:pt x="628978" y="299321"/>
                  <a:pt x="627481" y="301873"/>
                  <a:pt x="625099" y="303642"/>
                </a:cubicBezTo>
                <a:cubicBezTo>
                  <a:pt x="622683" y="305378"/>
                  <a:pt x="619825" y="306024"/>
                  <a:pt x="617205" y="305684"/>
                </a:cubicBezTo>
                <a:cubicBezTo>
                  <a:pt x="614483" y="305378"/>
                  <a:pt x="611965" y="304153"/>
                  <a:pt x="610264" y="301941"/>
                </a:cubicBezTo>
                <a:cubicBezTo>
                  <a:pt x="608597" y="299729"/>
                  <a:pt x="607848" y="297041"/>
                  <a:pt x="608086" y="294387"/>
                </a:cubicBezTo>
                <a:cubicBezTo>
                  <a:pt x="608358" y="291733"/>
                  <a:pt x="609617" y="289045"/>
                  <a:pt x="611829" y="287072"/>
                </a:cubicBezTo>
                <a:lnTo>
                  <a:pt x="611829" y="287106"/>
                </a:lnTo>
                <a:cubicBezTo>
                  <a:pt x="614075" y="285132"/>
                  <a:pt x="616865" y="284281"/>
                  <a:pt x="619655" y="284486"/>
                </a:cubicBezTo>
                <a:close/>
                <a:moveTo>
                  <a:pt x="734085" y="278530"/>
                </a:moveTo>
                <a:cubicBezTo>
                  <a:pt x="737794" y="279687"/>
                  <a:pt x="741094" y="282409"/>
                  <a:pt x="743068" y="286254"/>
                </a:cubicBezTo>
                <a:cubicBezTo>
                  <a:pt x="744055" y="288194"/>
                  <a:pt x="744633" y="290201"/>
                  <a:pt x="744735" y="292209"/>
                </a:cubicBezTo>
                <a:cubicBezTo>
                  <a:pt x="744803" y="294250"/>
                  <a:pt x="744497" y="296258"/>
                  <a:pt x="743816" y="298095"/>
                </a:cubicBezTo>
                <a:cubicBezTo>
                  <a:pt x="742455" y="301804"/>
                  <a:pt x="739699" y="304900"/>
                  <a:pt x="735854" y="306602"/>
                </a:cubicBezTo>
                <a:cubicBezTo>
                  <a:pt x="732009" y="308303"/>
                  <a:pt x="727858" y="308337"/>
                  <a:pt x="724285" y="307112"/>
                </a:cubicBezTo>
                <a:cubicBezTo>
                  <a:pt x="722482" y="306500"/>
                  <a:pt x="720849" y="305547"/>
                  <a:pt x="719454" y="304322"/>
                </a:cubicBezTo>
                <a:cubicBezTo>
                  <a:pt x="718025" y="303097"/>
                  <a:pt x="716732" y="301634"/>
                  <a:pt x="715847" y="299899"/>
                </a:cubicBezTo>
                <a:cubicBezTo>
                  <a:pt x="714044" y="296394"/>
                  <a:pt x="713941" y="292413"/>
                  <a:pt x="715166" y="288772"/>
                </a:cubicBezTo>
                <a:cubicBezTo>
                  <a:pt x="716289" y="285199"/>
                  <a:pt x="718773" y="281865"/>
                  <a:pt x="722448" y="279823"/>
                </a:cubicBezTo>
                <a:lnTo>
                  <a:pt x="722448" y="279857"/>
                </a:lnTo>
                <a:cubicBezTo>
                  <a:pt x="726123" y="277782"/>
                  <a:pt x="730274" y="277407"/>
                  <a:pt x="734085" y="278530"/>
                </a:cubicBezTo>
                <a:close/>
                <a:moveTo>
                  <a:pt x="336048" y="277986"/>
                </a:moveTo>
                <a:cubicBezTo>
                  <a:pt x="340131" y="275264"/>
                  <a:pt x="345541" y="276693"/>
                  <a:pt x="347855" y="280811"/>
                </a:cubicBezTo>
                <a:cubicBezTo>
                  <a:pt x="350203" y="284928"/>
                  <a:pt x="348944" y="289964"/>
                  <a:pt x="345303" y="292379"/>
                </a:cubicBezTo>
                <a:cubicBezTo>
                  <a:pt x="341560" y="294693"/>
                  <a:pt x="336490" y="293740"/>
                  <a:pt x="333700" y="289895"/>
                </a:cubicBezTo>
                <a:cubicBezTo>
                  <a:pt x="330944" y="286085"/>
                  <a:pt x="331897" y="280572"/>
                  <a:pt x="336048" y="277986"/>
                </a:cubicBezTo>
                <a:close/>
                <a:moveTo>
                  <a:pt x="205013" y="273495"/>
                </a:moveTo>
                <a:cubicBezTo>
                  <a:pt x="208314" y="272917"/>
                  <a:pt x="211784" y="273631"/>
                  <a:pt x="214711" y="275741"/>
                </a:cubicBezTo>
                <a:cubicBezTo>
                  <a:pt x="217603" y="277850"/>
                  <a:pt x="219406" y="280913"/>
                  <a:pt x="220053" y="284111"/>
                </a:cubicBezTo>
                <a:cubicBezTo>
                  <a:pt x="220699" y="287310"/>
                  <a:pt x="220053" y="290542"/>
                  <a:pt x="218283" y="293434"/>
                </a:cubicBezTo>
                <a:cubicBezTo>
                  <a:pt x="216480" y="296258"/>
                  <a:pt x="213588" y="298062"/>
                  <a:pt x="210389" y="298708"/>
                </a:cubicBezTo>
                <a:cubicBezTo>
                  <a:pt x="207157" y="299355"/>
                  <a:pt x="203754" y="298980"/>
                  <a:pt x="200624" y="297109"/>
                </a:cubicBezTo>
                <a:lnTo>
                  <a:pt x="200590" y="297109"/>
                </a:lnTo>
                <a:cubicBezTo>
                  <a:pt x="197528" y="295306"/>
                  <a:pt x="195384" y="292311"/>
                  <a:pt x="194669" y="289079"/>
                </a:cubicBezTo>
                <a:cubicBezTo>
                  <a:pt x="193955" y="285846"/>
                  <a:pt x="194533" y="282240"/>
                  <a:pt x="196541" y="279109"/>
                </a:cubicBezTo>
                <a:cubicBezTo>
                  <a:pt x="198480" y="275945"/>
                  <a:pt x="201747" y="274107"/>
                  <a:pt x="205013" y="273495"/>
                </a:cubicBezTo>
                <a:close/>
                <a:moveTo>
                  <a:pt x="520231" y="268595"/>
                </a:moveTo>
                <a:cubicBezTo>
                  <a:pt x="522341" y="267847"/>
                  <a:pt x="524689" y="268051"/>
                  <a:pt x="526866" y="269140"/>
                </a:cubicBezTo>
                <a:cubicBezTo>
                  <a:pt x="527955" y="269684"/>
                  <a:pt x="528874" y="270433"/>
                  <a:pt x="529588" y="271283"/>
                </a:cubicBezTo>
                <a:cubicBezTo>
                  <a:pt x="530303" y="272168"/>
                  <a:pt x="530813" y="273189"/>
                  <a:pt x="531119" y="274278"/>
                </a:cubicBezTo>
                <a:cubicBezTo>
                  <a:pt x="531732" y="276421"/>
                  <a:pt x="531494" y="278735"/>
                  <a:pt x="530303" y="280777"/>
                </a:cubicBezTo>
                <a:cubicBezTo>
                  <a:pt x="529112" y="282818"/>
                  <a:pt x="527241" y="284213"/>
                  <a:pt x="525199" y="284826"/>
                </a:cubicBezTo>
                <a:cubicBezTo>
                  <a:pt x="524178" y="285132"/>
                  <a:pt x="523123" y="285234"/>
                  <a:pt x="522069" y="285166"/>
                </a:cubicBezTo>
                <a:cubicBezTo>
                  <a:pt x="521014" y="285098"/>
                  <a:pt x="519959" y="284826"/>
                  <a:pt x="518972" y="284349"/>
                </a:cubicBezTo>
                <a:cubicBezTo>
                  <a:pt x="516999" y="283363"/>
                  <a:pt x="515672" y="281559"/>
                  <a:pt x="514991" y="279518"/>
                </a:cubicBezTo>
                <a:cubicBezTo>
                  <a:pt x="514311" y="277510"/>
                  <a:pt x="514379" y="275196"/>
                  <a:pt x="515365" y="273053"/>
                </a:cubicBezTo>
                <a:cubicBezTo>
                  <a:pt x="516352" y="270909"/>
                  <a:pt x="518122" y="269344"/>
                  <a:pt x="520231" y="268595"/>
                </a:cubicBezTo>
                <a:close/>
                <a:moveTo>
                  <a:pt x="40396" y="267676"/>
                </a:moveTo>
                <a:cubicBezTo>
                  <a:pt x="45160" y="265771"/>
                  <a:pt x="50570" y="265771"/>
                  <a:pt x="55537" y="268016"/>
                </a:cubicBezTo>
                <a:cubicBezTo>
                  <a:pt x="60505" y="270262"/>
                  <a:pt x="64112" y="274209"/>
                  <a:pt x="65983" y="278667"/>
                </a:cubicBezTo>
                <a:cubicBezTo>
                  <a:pt x="67787" y="283158"/>
                  <a:pt x="68297" y="288330"/>
                  <a:pt x="66392" y="293026"/>
                </a:cubicBezTo>
                <a:cubicBezTo>
                  <a:pt x="62513" y="302349"/>
                  <a:pt x="51829" y="307487"/>
                  <a:pt x="41417" y="304050"/>
                </a:cubicBezTo>
                <a:lnTo>
                  <a:pt x="41417" y="304084"/>
                </a:lnTo>
                <a:cubicBezTo>
                  <a:pt x="31175" y="300715"/>
                  <a:pt x="25390" y="289147"/>
                  <a:pt x="29712" y="278701"/>
                </a:cubicBezTo>
                <a:cubicBezTo>
                  <a:pt x="31821" y="273495"/>
                  <a:pt x="35564" y="269548"/>
                  <a:pt x="40396" y="267676"/>
                </a:cubicBezTo>
                <a:close/>
                <a:moveTo>
                  <a:pt x="269969" y="267540"/>
                </a:moveTo>
                <a:cubicBezTo>
                  <a:pt x="274460" y="263287"/>
                  <a:pt x="281265" y="263423"/>
                  <a:pt x="285246" y="267914"/>
                </a:cubicBezTo>
                <a:cubicBezTo>
                  <a:pt x="289125" y="272304"/>
                  <a:pt x="289125" y="279075"/>
                  <a:pt x="285110" y="282852"/>
                </a:cubicBezTo>
                <a:cubicBezTo>
                  <a:pt x="281197" y="286765"/>
                  <a:pt x="274596" y="286833"/>
                  <a:pt x="270173" y="282818"/>
                </a:cubicBezTo>
                <a:lnTo>
                  <a:pt x="270173" y="282852"/>
                </a:lnTo>
                <a:cubicBezTo>
                  <a:pt x="265783" y="278871"/>
                  <a:pt x="265613" y="271929"/>
                  <a:pt x="269969" y="267540"/>
                </a:cubicBezTo>
                <a:close/>
                <a:moveTo>
                  <a:pt x="371741" y="260021"/>
                </a:moveTo>
                <a:cubicBezTo>
                  <a:pt x="373987" y="259068"/>
                  <a:pt x="376437" y="259374"/>
                  <a:pt x="378410" y="260327"/>
                </a:cubicBezTo>
                <a:cubicBezTo>
                  <a:pt x="380418" y="261280"/>
                  <a:pt x="381949" y="263015"/>
                  <a:pt x="382698" y="265261"/>
                </a:cubicBezTo>
                <a:cubicBezTo>
                  <a:pt x="383446" y="267506"/>
                  <a:pt x="383208" y="269854"/>
                  <a:pt x="382323" y="271794"/>
                </a:cubicBezTo>
                <a:cubicBezTo>
                  <a:pt x="381439" y="273767"/>
                  <a:pt x="379839" y="275196"/>
                  <a:pt x="377798" y="276047"/>
                </a:cubicBezTo>
                <a:cubicBezTo>
                  <a:pt x="373715" y="277646"/>
                  <a:pt x="368849" y="275468"/>
                  <a:pt x="366978" y="271181"/>
                </a:cubicBezTo>
                <a:lnTo>
                  <a:pt x="366944" y="271181"/>
                </a:lnTo>
                <a:cubicBezTo>
                  <a:pt x="365004" y="266792"/>
                  <a:pt x="367148" y="261824"/>
                  <a:pt x="371741" y="260021"/>
                </a:cubicBezTo>
                <a:close/>
                <a:moveTo>
                  <a:pt x="403386" y="259851"/>
                </a:moveTo>
                <a:lnTo>
                  <a:pt x="403402" y="259862"/>
                </a:lnTo>
                <a:lnTo>
                  <a:pt x="403386" y="259885"/>
                </a:lnTo>
                <a:close/>
                <a:moveTo>
                  <a:pt x="777195" y="255120"/>
                </a:moveTo>
                <a:cubicBezTo>
                  <a:pt x="781448" y="256447"/>
                  <a:pt x="785225" y="259578"/>
                  <a:pt x="787505" y="264001"/>
                </a:cubicBezTo>
                <a:cubicBezTo>
                  <a:pt x="788628" y="266213"/>
                  <a:pt x="789308" y="268527"/>
                  <a:pt x="789444" y="270840"/>
                </a:cubicBezTo>
                <a:cubicBezTo>
                  <a:pt x="789546" y="273188"/>
                  <a:pt x="789172" y="275468"/>
                  <a:pt x="788390" y="277612"/>
                </a:cubicBezTo>
                <a:cubicBezTo>
                  <a:pt x="786858" y="281865"/>
                  <a:pt x="783660" y="285403"/>
                  <a:pt x="779271" y="287377"/>
                </a:cubicBezTo>
                <a:cubicBezTo>
                  <a:pt x="774881" y="289351"/>
                  <a:pt x="770084" y="289385"/>
                  <a:pt x="766000" y="287955"/>
                </a:cubicBezTo>
                <a:cubicBezTo>
                  <a:pt x="763959" y="287241"/>
                  <a:pt x="762053" y="286186"/>
                  <a:pt x="760454" y="284757"/>
                </a:cubicBezTo>
                <a:cubicBezTo>
                  <a:pt x="758787" y="283362"/>
                  <a:pt x="757358" y="281695"/>
                  <a:pt x="756337" y="279687"/>
                </a:cubicBezTo>
                <a:cubicBezTo>
                  <a:pt x="754261" y="275672"/>
                  <a:pt x="754159" y="271113"/>
                  <a:pt x="755554" y="266927"/>
                </a:cubicBezTo>
                <a:cubicBezTo>
                  <a:pt x="756847" y="262810"/>
                  <a:pt x="759706" y="259033"/>
                  <a:pt x="763891" y="256651"/>
                </a:cubicBezTo>
                <a:lnTo>
                  <a:pt x="763857" y="256651"/>
                </a:lnTo>
                <a:cubicBezTo>
                  <a:pt x="768042" y="254270"/>
                  <a:pt x="772840" y="253827"/>
                  <a:pt x="777195" y="255120"/>
                </a:cubicBezTo>
                <a:close/>
                <a:moveTo>
                  <a:pt x="489675" y="254610"/>
                </a:moveTo>
                <a:cubicBezTo>
                  <a:pt x="492023" y="255291"/>
                  <a:pt x="493860" y="256788"/>
                  <a:pt x="494915" y="258693"/>
                </a:cubicBezTo>
                <a:cubicBezTo>
                  <a:pt x="495970" y="260667"/>
                  <a:pt x="496208" y="263015"/>
                  <a:pt x="495459" y="265260"/>
                </a:cubicBezTo>
                <a:cubicBezTo>
                  <a:pt x="494711" y="267506"/>
                  <a:pt x="493180" y="269242"/>
                  <a:pt x="491342" y="270262"/>
                </a:cubicBezTo>
                <a:cubicBezTo>
                  <a:pt x="489471" y="271351"/>
                  <a:pt x="487259" y="271725"/>
                  <a:pt x="485150" y="271113"/>
                </a:cubicBezTo>
                <a:cubicBezTo>
                  <a:pt x="483040" y="270466"/>
                  <a:pt x="481305" y="269105"/>
                  <a:pt x="480250" y="267268"/>
                </a:cubicBezTo>
                <a:cubicBezTo>
                  <a:pt x="479161" y="265431"/>
                  <a:pt x="478753" y="263151"/>
                  <a:pt x="479263" y="260837"/>
                </a:cubicBezTo>
                <a:lnTo>
                  <a:pt x="479229" y="260837"/>
                </a:lnTo>
                <a:cubicBezTo>
                  <a:pt x="479739" y="258523"/>
                  <a:pt x="481134" y="256652"/>
                  <a:pt x="483040" y="255495"/>
                </a:cubicBezTo>
                <a:cubicBezTo>
                  <a:pt x="484945" y="254338"/>
                  <a:pt x="487327" y="253896"/>
                  <a:pt x="489675" y="254610"/>
                </a:cubicBezTo>
                <a:close/>
                <a:moveTo>
                  <a:pt x="591719" y="252705"/>
                </a:moveTo>
                <a:cubicBezTo>
                  <a:pt x="596415" y="256720"/>
                  <a:pt x="596925" y="263593"/>
                  <a:pt x="592910" y="267948"/>
                </a:cubicBezTo>
                <a:cubicBezTo>
                  <a:pt x="588895" y="272338"/>
                  <a:pt x="582260" y="272950"/>
                  <a:pt x="578041" y="269343"/>
                </a:cubicBezTo>
                <a:cubicBezTo>
                  <a:pt x="573686" y="265941"/>
                  <a:pt x="573005" y="259238"/>
                  <a:pt x="576544" y="254474"/>
                </a:cubicBezTo>
                <a:cubicBezTo>
                  <a:pt x="580083" y="249676"/>
                  <a:pt x="586854" y="248860"/>
                  <a:pt x="591719" y="252705"/>
                </a:cubicBezTo>
                <a:close/>
                <a:moveTo>
                  <a:pt x="656948" y="252671"/>
                </a:moveTo>
                <a:cubicBezTo>
                  <a:pt x="660316" y="252943"/>
                  <a:pt x="663651" y="254542"/>
                  <a:pt x="665897" y="257502"/>
                </a:cubicBezTo>
                <a:cubicBezTo>
                  <a:pt x="668176" y="260429"/>
                  <a:pt x="669095" y="263933"/>
                  <a:pt x="668687" y="267234"/>
                </a:cubicBezTo>
                <a:cubicBezTo>
                  <a:pt x="668210" y="270602"/>
                  <a:pt x="666407" y="273699"/>
                  <a:pt x="663515" y="275808"/>
                </a:cubicBezTo>
                <a:cubicBezTo>
                  <a:pt x="660623" y="277918"/>
                  <a:pt x="657152" y="278667"/>
                  <a:pt x="653988" y="278258"/>
                </a:cubicBezTo>
                <a:cubicBezTo>
                  <a:pt x="650721" y="277918"/>
                  <a:pt x="647693" y="276421"/>
                  <a:pt x="645617" y="273767"/>
                </a:cubicBezTo>
                <a:cubicBezTo>
                  <a:pt x="643576" y="271079"/>
                  <a:pt x="642691" y="267880"/>
                  <a:pt x="642997" y="264648"/>
                </a:cubicBezTo>
                <a:cubicBezTo>
                  <a:pt x="643337" y="261415"/>
                  <a:pt x="644835" y="258217"/>
                  <a:pt x="647523" y="255835"/>
                </a:cubicBezTo>
                <a:lnTo>
                  <a:pt x="647489" y="255801"/>
                </a:lnTo>
                <a:cubicBezTo>
                  <a:pt x="650177" y="253419"/>
                  <a:pt x="653579" y="252364"/>
                  <a:pt x="656948" y="252671"/>
                </a:cubicBezTo>
                <a:close/>
                <a:moveTo>
                  <a:pt x="410395" y="249949"/>
                </a:moveTo>
                <a:cubicBezTo>
                  <a:pt x="415261" y="249337"/>
                  <a:pt x="419582" y="252637"/>
                  <a:pt x="420024" y="257333"/>
                </a:cubicBezTo>
                <a:cubicBezTo>
                  <a:pt x="420467" y="262028"/>
                  <a:pt x="417302" y="266316"/>
                  <a:pt x="412947" y="266860"/>
                </a:cubicBezTo>
                <a:lnTo>
                  <a:pt x="403402" y="259862"/>
                </a:lnTo>
                <a:close/>
                <a:moveTo>
                  <a:pt x="450273" y="248146"/>
                </a:moveTo>
                <a:cubicBezTo>
                  <a:pt x="455173" y="248520"/>
                  <a:pt x="458711" y="252603"/>
                  <a:pt x="458167" y="257333"/>
                </a:cubicBezTo>
                <a:cubicBezTo>
                  <a:pt x="457656" y="261994"/>
                  <a:pt x="453675" y="265567"/>
                  <a:pt x="449286" y="265227"/>
                </a:cubicBezTo>
                <a:cubicBezTo>
                  <a:pt x="444897" y="264988"/>
                  <a:pt x="441358" y="261178"/>
                  <a:pt x="441358" y="256414"/>
                </a:cubicBezTo>
                <a:cubicBezTo>
                  <a:pt x="441358" y="251718"/>
                  <a:pt x="445373" y="247907"/>
                  <a:pt x="450273" y="248146"/>
                </a:cubicBezTo>
                <a:close/>
                <a:moveTo>
                  <a:pt x="164931" y="245219"/>
                </a:moveTo>
                <a:cubicBezTo>
                  <a:pt x="168810" y="244538"/>
                  <a:pt x="172859" y="245389"/>
                  <a:pt x="176262" y="247873"/>
                </a:cubicBezTo>
                <a:cubicBezTo>
                  <a:pt x="179664" y="250357"/>
                  <a:pt x="181774" y="253929"/>
                  <a:pt x="182522" y="257672"/>
                </a:cubicBezTo>
                <a:cubicBezTo>
                  <a:pt x="183271" y="261415"/>
                  <a:pt x="182522" y="265192"/>
                  <a:pt x="180447" y="268561"/>
                </a:cubicBezTo>
                <a:cubicBezTo>
                  <a:pt x="178337" y="271895"/>
                  <a:pt x="174969" y="273971"/>
                  <a:pt x="171192" y="274719"/>
                </a:cubicBezTo>
                <a:cubicBezTo>
                  <a:pt x="167415" y="275468"/>
                  <a:pt x="163400" y="275026"/>
                  <a:pt x="159759" y="272848"/>
                </a:cubicBezTo>
                <a:cubicBezTo>
                  <a:pt x="156186" y="270704"/>
                  <a:pt x="153668" y="267234"/>
                  <a:pt x="152818" y="263457"/>
                </a:cubicBezTo>
                <a:cubicBezTo>
                  <a:pt x="151967" y="259646"/>
                  <a:pt x="152647" y="255427"/>
                  <a:pt x="154995" y="251786"/>
                </a:cubicBezTo>
                <a:cubicBezTo>
                  <a:pt x="157275" y="248077"/>
                  <a:pt x="161086" y="245933"/>
                  <a:pt x="164931" y="245219"/>
                </a:cubicBezTo>
                <a:close/>
                <a:moveTo>
                  <a:pt x="317499" y="234688"/>
                </a:moveTo>
                <a:cubicBezTo>
                  <a:pt x="320208" y="235360"/>
                  <a:pt x="322641" y="237104"/>
                  <a:pt x="324104" y="239673"/>
                </a:cubicBezTo>
                <a:cubicBezTo>
                  <a:pt x="327065" y="244879"/>
                  <a:pt x="325466" y="251207"/>
                  <a:pt x="320872" y="254270"/>
                </a:cubicBezTo>
                <a:cubicBezTo>
                  <a:pt x="316142" y="257162"/>
                  <a:pt x="309745" y="255971"/>
                  <a:pt x="306275" y="251139"/>
                </a:cubicBezTo>
                <a:cubicBezTo>
                  <a:pt x="302804" y="246342"/>
                  <a:pt x="303995" y="239400"/>
                  <a:pt x="309235" y="236134"/>
                </a:cubicBezTo>
                <a:cubicBezTo>
                  <a:pt x="311804" y="234415"/>
                  <a:pt x="314790" y="234016"/>
                  <a:pt x="317499" y="234688"/>
                </a:cubicBezTo>
                <a:close/>
                <a:moveTo>
                  <a:pt x="820306" y="231677"/>
                </a:moveTo>
                <a:cubicBezTo>
                  <a:pt x="825104" y="233174"/>
                  <a:pt x="829357" y="236679"/>
                  <a:pt x="831943" y="241680"/>
                </a:cubicBezTo>
                <a:cubicBezTo>
                  <a:pt x="833202" y="244164"/>
                  <a:pt x="833951" y="246784"/>
                  <a:pt x="834121" y="249404"/>
                </a:cubicBezTo>
                <a:cubicBezTo>
                  <a:pt x="834223" y="252024"/>
                  <a:pt x="833815" y="254644"/>
                  <a:pt x="832930" y="257026"/>
                </a:cubicBezTo>
                <a:cubicBezTo>
                  <a:pt x="831195" y="261824"/>
                  <a:pt x="827588" y="265839"/>
                  <a:pt x="822620" y="268051"/>
                </a:cubicBezTo>
                <a:cubicBezTo>
                  <a:pt x="817652" y="270262"/>
                  <a:pt x="812276" y="270296"/>
                  <a:pt x="807649" y="268731"/>
                </a:cubicBezTo>
                <a:cubicBezTo>
                  <a:pt x="805335" y="267949"/>
                  <a:pt x="803191" y="266724"/>
                  <a:pt x="801388" y="265124"/>
                </a:cubicBezTo>
                <a:cubicBezTo>
                  <a:pt x="799516" y="263559"/>
                  <a:pt x="797883" y="261654"/>
                  <a:pt x="796726" y="259374"/>
                </a:cubicBezTo>
                <a:cubicBezTo>
                  <a:pt x="794413" y="254849"/>
                  <a:pt x="794276" y="249711"/>
                  <a:pt x="795842" y="245015"/>
                </a:cubicBezTo>
                <a:cubicBezTo>
                  <a:pt x="797271" y="240388"/>
                  <a:pt x="800503" y="236100"/>
                  <a:pt x="805233" y="233446"/>
                </a:cubicBezTo>
                <a:lnTo>
                  <a:pt x="805267" y="233412"/>
                </a:lnTo>
                <a:cubicBezTo>
                  <a:pt x="809996" y="230758"/>
                  <a:pt x="815373" y="230248"/>
                  <a:pt x="820306" y="231677"/>
                </a:cubicBezTo>
                <a:close/>
                <a:moveTo>
                  <a:pt x="244463" y="228457"/>
                </a:moveTo>
                <a:cubicBezTo>
                  <a:pt x="247793" y="228537"/>
                  <a:pt x="251051" y="229941"/>
                  <a:pt x="253467" y="232663"/>
                </a:cubicBezTo>
                <a:cubicBezTo>
                  <a:pt x="258162" y="237971"/>
                  <a:pt x="258162" y="246103"/>
                  <a:pt x="253296" y="250697"/>
                </a:cubicBezTo>
                <a:cubicBezTo>
                  <a:pt x="248567" y="255427"/>
                  <a:pt x="240605" y="255495"/>
                  <a:pt x="235263" y="250663"/>
                </a:cubicBezTo>
                <a:lnTo>
                  <a:pt x="235263" y="250629"/>
                </a:lnTo>
                <a:cubicBezTo>
                  <a:pt x="229989" y="245831"/>
                  <a:pt x="229750" y="237461"/>
                  <a:pt x="235024" y="232187"/>
                </a:cubicBezTo>
                <a:cubicBezTo>
                  <a:pt x="237730" y="229618"/>
                  <a:pt x="241132" y="228376"/>
                  <a:pt x="244463" y="228457"/>
                </a:cubicBezTo>
                <a:close/>
                <a:moveTo>
                  <a:pt x="541327" y="224327"/>
                </a:moveTo>
                <a:cubicBezTo>
                  <a:pt x="543981" y="223409"/>
                  <a:pt x="546941" y="223647"/>
                  <a:pt x="549697" y="225008"/>
                </a:cubicBezTo>
                <a:cubicBezTo>
                  <a:pt x="551058" y="225722"/>
                  <a:pt x="552215" y="226641"/>
                  <a:pt x="553134" y="227730"/>
                </a:cubicBezTo>
                <a:cubicBezTo>
                  <a:pt x="554053" y="228853"/>
                  <a:pt x="554665" y="230146"/>
                  <a:pt x="555074" y="231473"/>
                </a:cubicBezTo>
                <a:cubicBezTo>
                  <a:pt x="555856" y="234161"/>
                  <a:pt x="555516" y="237087"/>
                  <a:pt x="554053" y="239673"/>
                </a:cubicBezTo>
                <a:cubicBezTo>
                  <a:pt x="552556" y="242259"/>
                  <a:pt x="550208" y="243994"/>
                  <a:pt x="547622" y="244777"/>
                </a:cubicBezTo>
                <a:cubicBezTo>
                  <a:pt x="546329" y="245185"/>
                  <a:pt x="545002" y="245287"/>
                  <a:pt x="543675" y="245185"/>
                </a:cubicBezTo>
                <a:cubicBezTo>
                  <a:pt x="542348" y="245117"/>
                  <a:pt x="541021" y="244777"/>
                  <a:pt x="539762" y="244130"/>
                </a:cubicBezTo>
                <a:cubicBezTo>
                  <a:pt x="537278" y="242871"/>
                  <a:pt x="535577" y="240592"/>
                  <a:pt x="534760" y="238040"/>
                </a:cubicBezTo>
                <a:cubicBezTo>
                  <a:pt x="533909" y="235522"/>
                  <a:pt x="533977" y="232596"/>
                  <a:pt x="535202" y="229874"/>
                </a:cubicBezTo>
                <a:lnTo>
                  <a:pt x="535202" y="229942"/>
                </a:lnTo>
                <a:cubicBezTo>
                  <a:pt x="536461" y="227254"/>
                  <a:pt x="538673" y="225280"/>
                  <a:pt x="541327" y="224327"/>
                </a:cubicBezTo>
                <a:close/>
                <a:moveTo>
                  <a:pt x="694240" y="220788"/>
                </a:moveTo>
                <a:cubicBezTo>
                  <a:pt x="698187" y="221095"/>
                  <a:pt x="702066" y="222966"/>
                  <a:pt x="704720" y="226437"/>
                </a:cubicBezTo>
                <a:cubicBezTo>
                  <a:pt x="707408" y="229839"/>
                  <a:pt x="708463" y="233991"/>
                  <a:pt x="707987" y="237836"/>
                </a:cubicBezTo>
                <a:cubicBezTo>
                  <a:pt x="707408" y="241749"/>
                  <a:pt x="705299" y="245389"/>
                  <a:pt x="701930" y="247873"/>
                </a:cubicBezTo>
                <a:cubicBezTo>
                  <a:pt x="698528" y="250357"/>
                  <a:pt x="694479" y="251242"/>
                  <a:pt x="690770" y="250765"/>
                </a:cubicBezTo>
                <a:cubicBezTo>
                  <a:pt x="686925" y="250357"/>
                  <a:pt x="683386" y="248588"/>
                  <a:pt x="680936" y="245491"/>
                </a:cubicBezTo>
                <a:cubicBezTo>
                  <a:pt x="678554" y="242361"/>
                  <a:pt x="677534" y="238584"/>
                  <a:pt x="677874" y="234807"/>
                </a:cubicBezTo>
                <a:cubicBezTo>
                  <a:pt x="678248" y="231030"/>
                  <a:pt x="680017" y="227253"/>
                  <a:pt x="683182" y="224497"/>
                </a:cubicBezTo>
                <a:lnTo>
                  <a:pt x="683182" y="224463"/>
                </a:lnTo>
                <a:cubicBezTo>
                  <a:pt x="686346" y="221673"/>
                  <a:pt x="690293" y="220448"/>
                  <a:pt x="694240" y="220788"/>
                </a:cubicBezTo>
                <a:close/>
                <a:moveTo>
                  <a:pt x="124882" y="216910"/>
                </a:moveTo>
                <a:cubicBezTo>
                  <a:pt x="129340" y="216127"/>
                  <a:pt x="133967" y="217114"/>
                  <a:pt x="137880" y="219938"/>
                </a:cubicBezTo>
                <a:cubicBezTo>
                  <a:pt x="141759" y="222762"/>
                  <a:pt x="144209" y="226914"/>
                  <a:pt x="145026" y="231167"/>
                </a:cubicBezTo>
                <a:cubicBezTo>
                  <a:pt x="145911" y="235454"/>
                  <a:pt x="145026" y="239809"/>
                  <a:pt x="142644" y="243654"/>
                </a:cubicBezTo>
                <a:cubicBezTo>
                  <a:pt x="140194" y="247465"/>
                  <a:pt x="136349" y="249847"/>
                  <a:pt x="132028" y="250732"/>
                </a:cubicBezTo>
                <a:cubicBezTo>
                  <a:pt x="127707" y="251582"/>
                  <a:pt x="123113" y="251072"/>
                  <a:pt x="118928" y="248588"/>
                </a:cubicBezTo>
                <a:cubicBezTo>
                  <a:pt x="114811" y="246138"/>
                  <a:pt x="111919" y="242157"/>
                  <a:pt x="111000" y="237802"/>
                </a:cubicBezTo>
                <a:cubicBezTo>
                  <a:pt x="110047" y="233447"/>
                  <a:pt x="110830" y="228615"/>
                  <a:pt x="113518" y="224430"/>
                </a:cubicBezTo>
                <a:cubicBezTo>
                  <a:pt x="116138" y="220176"/>
                  <a:pt x="120493" y="217727"/>
                  <a:pt x="124882" y="216910"/>
                </a:cubicBezTo>
                <a:close/>
                <a:moveTo>
                  <a:pt x="354183" y="213507"/>
                </a:moveTo>
                <a:cubicBezTo>
                  <a:pt x="357008" y="212316"/>
                  <a:pt x="360104" y="212690"/>
                  <a:pt x="362588" y="213881"/>
                </a:cubicBezTo>
                <a:cubicBezTo>
                  <a:pt x="365106" y="215106"/>
                  <a:pt x="367079" y="217284"/>
                  <a:pt x="367998" y="220108"/>
                </a:cubicBezTo>
                <a:cubicBezTo>
                  <a:pt x="368917" y="222932"/>
                  <a:pt x="368644" y="225892"/>
                  <a:pt x="367522" y="228308"/>
                </a:cubicBezTo>
                <a:cubicBezTo>
                  <a:pt x="366399" y="230792"/>
                  <a:pt x="364357" y="232595"/>
                  <a:pt x="361805" y="233684"/>
                </a:cubicBezTo>
                <a:cubicBezTo>
                  <a:pt x="356667" y="235692"/>
                  <a:pt x="350543" y="232936"/>
                  <a:pt x="348161" y="227559"/>
                </a:cubicBezTo>
                <a:cubicBezTo>
                  <a:pt x="345745" y="222047"/>
                  <a:pt x="348433" y="215752"/>
                  <a:pt x="354183" y="213507"/>
                </a:cubicBezTo>
                <a:close/>
                <a:moveTo>
                  <a:pt x="613475" y="211410"/>
                </a:moveTo>
                <a:cubicBezTo>
                  <a:pt x="616788" y="211023"/>
                  <a:pt x="620302" y="211941"/>
                  <a:pt x="623228" y="214255"/>
                </a:cubicBezTo>
                <a:cubicBezTo>
                  <a:pt x="628910" y="219087"/>
                  <a:pt x="629523" y="227389"/>
                  <a:pt x="624657" y="232663"/>
                </a:cubicBezTo>
                <a:cubicBezTo>
                  <a:pt x="619791" y="237971"/>
                  <a:pt x="611795" y="238686"/>
                  <a:pt x="606725" y="234365"/>
                </a:cubicBezTo>
                <a:cubicBezTo>
                  <a:pt x="601451" y="230247"/>
                  <a:pt x="600668" y="222183"/>
                  <a:pt x="604922" y="216399"/>
                </a:cubicBezTo>
                <a:cubicBezTo>
                  <a:pt x="607049" y="213489"/>
                  <a:pt x="610162" y="211797"/>
                  <a:pt x="613475" y="211410"/>
                </a:cubicBezTo>
                <a:close/>
                <a:moveTo>
                  <a:pt x="502809" y="206701"/>
                </a:moveTo>
                <a:cubicBezTo>
                  <a:pt x="505770" y="207552"/>
                  <a:pt x="508117" y="209457"/>
                  <a:pt x="509444" y="211873"/>
                </a:cubicBezTo>
                <a:cubicBezTo>
                  <a:pt x="510771" y="214357"/>
                  <a:pt x="511044" y="217317"/>
                  <a:pt x="510125" y="220142"/>
                </a:cubicBezTo>
                <a:cubicBezTo>
                  <a:pt x="509206" y="222966"/>
                  <a:pt x="507267" y="225143"/>
                  <a:pt x="504919" y="226436"/>
                </a:cubicBezTo>
                <a:cubicBezTo>
                  <a:pt x="502537" y="227797"/>
                  <a:pt x="499781" y="228274"/>
                  <a:pt x="497093" y="227491"/>
                </a:cubicBezTo>
                <a:cubicBezTo>
                  <a:pt x="494439" y="226675"/>
                  <a:pt x="492261" y="224939"/>
                  <a:pt x="490900" y="222660"/>
                </a:cubicBezTo>
                <a:cubicBezTo>
                  <a:pt x="489539" y="220346"/>
                  <a:pt x="488995" y="217454"/>
                  <a:pt x="489641" y="214561"/>
                </a:cubicBezTo>
                <a:lnTo>
                  <a:pt x="489675" y="214527"/>
                </a:lnTo>
                <a:cubicBezTo>
                  <a:pt x="490322" y="211635"/>
                  <a:pt x="492091" y="209253"/>
                  <a:pt x="494473" y="207824"/>
                </a:cubicBezTo>
                <a:cubicBezTo>
                  <a:pt x="496855" y="206361"/>
                  <a:pt x="499883" y="205817"/>
                  <a:pt x="502809" y="206701"/>
                </a:cubicBezTo>
                <a:close/>
                <a:moveTo>
                  <a:pt x="402909" y="200815"/>
                </a:moveTo>
                <a:cubicBezTo>
                  <a:pt x="409033" y="200033"/>
                  <a:pt x="414478" y="204218"/>
                  <a:pt x="415022" y="210138"/>
                </a:cubicBezTo>
                <a:cubicBezTo>
                  <a:pt x="415600" y="216059"/>
                  <a:pt x="411585" y="221435"/>
                  <a:pt x="406107" y="222149"/>
                </a:cubicBezTo>
                <a:cubicBezTo>
                  <a:pt x="400663" y="223068"/>
                  <a:pt x="395253" y="219155"/>
                  <a:pt x="394062" y="213337"/>
                </a:cubicBezTo>
                <a:lnTo>
                  <a:pt x="394062" y="213303"/>
                </a:lnTo>
                <a:cubicBezTo>
                  <a:pt x="392871" y="207484"/>
                  <a:pt x="396818" y="201836"/>
                  <a:pt x="402909" y="200815"/>
                </a:cubicBezTo>
                <a:close/>
                <a:moveTo>
                  <a:pt x="453166" y="198536"/>
                </a:moveTo>
                <a:cubicBezTo>
                  <a:pt x="459325" y="199012"/>
                  <a:pt x="463782" y="204150"/>
                  <a:pt x="463101" y="210139"/>
                </a:cubicBezTo>
                <a:cubicBezTo>
                  <a:pt x="462455" y="215991"/>
                  <a:pt x="457419" y="220517"/>
                  <a:pt x="451907" y="220074"/>
                </a:cubicBezTo>
                <a:cubicBezTo>
                  <a:pt x="446395" y="219768"/>
                  <a:pt x="441903" y="214936"/>
                  <a:pt x="441937" y="208948"/>
                </a:cubicBezTo>
                <a:cubicBezTo>
                  <a:pt x="441937" y="203027"/>
                  <a:pt x="447007" y="198196"/>
                  <a:pt x="453166" y="198536"/>
                </a:cubicBezTo>
                <a:close/>
                <a:moveTo>
                  <a:pt x="292410" y="192546"/>
                </a:moveTo>
                <a:cubicBezTo>
                  <a:pt x="295676" y="193354"/>
                  <a:pt x="298603" y="195455"/>
                  <a:pt x="300355" y="198569"/>
                </a:cubicBezTo>
                <a:cubicBezTo>
                  <a:pt x="303927" y="204830"/>
                  <a:pt x="302022" y="212452"/>
                  <a:pt x="296442" y="216161"/>
                </a:cubicBezTo>
                <a:cubicBezTo>
                  <a:pt x="290759" y="219665"/>
                  <a:pt x="283035" y="218236"/>
                  <a:pt x="278816" y="212384"/>
                </a:cubicBezTo>
                <a:lnTo>
                  <a:pt x="278850" y="212384"/>
                </a:lnTo>
                <a:cubicBezTo>
                  <a:pt x="274665" y="206599"/>
                  <a:pt x="276094" y="198195"/>
                  <a:pt x="282423" y="194282"/>
                </a:cubicBezTo>
                <a:cubicBezTo>
                  <a:pt x="285537" y="192223"/>
                  <a:pt x="289143" y="191738"/>
                  <a:pt x="292410" y="192546"/>
                </a:cubicBezTo>
                <a:close/>
                <a:moveTo>
                  <a:pt x="211138" y="192462"/>
                </a:moveTo>
                <a:cubicBezTo>
                  <a:pt x="215042" y="192556"/>
                  <a:pt x="218862" y="194197"/>
                  <a:pt x="221686" y="197379"/>
                </a:cubicBezTo>
                <a:cubicBezTo>
                  <a:pt x="227198" y="203606"/>
                  <a:pt x="227164" y="213133"/>
                  <a:pt x="221482" y="218509"/>
                </a:cubicBezTo>
                <a:cubicBezTo>
                  <a:pt x="215969" y="224055"/>
                  <a:pt x="206612" y="224123"/>
                  <a:pt x="200351" y="218441"/>
                </a:cubicBezTo>
                <a:lnTo>
                  <a:pt x="200385" y="218441"/>
                </a:lnTo>
                <a:cubicBezTo>
                  <a:pt x="194193" y="212827"/>
                  <a:pt x="193921" y="202993"/>
                  <a:pt x="200079" y="196835"/>
                </a:cubicBezTo>
                <a:cubicBezTo>
                  <a:pt x="203244" y="193823"/>
                  <a:pt x="207233" y="192369"/>
                  <a:pt x="211138" y="192462"/>
                </a:cubicBezTo>
                <a:close/>
                <a:moveTo>
                  <a:pt x="731533" y="188906"/>
                </a:moveTo>
                <a:cubicBezTo>
                  <a:pt x="736058" y="189281"/>
                  <a:pt x="740516" y="191424"/>
                  <a:pt x="743544" y="195371"/>
                </a:cubicBezTo>
                <a:cubicBezTo>
                  <a:pt x="746606" y="199284"/>
                  <a:pt x="747865" y="204014"/>
                  <a:pt x="747287" y="208437"/>
                </a:cubicBezTo>
                <a:cubicBezTo>
                  <a:pt x="746640" y="212929"/>
                  <a:pt x="744224" y="217114"/>
                  <a:pt x="740311" y="219938"/>
                </a:cubicBezTo>
                <a:cubicBezTo>
                  <a:pt x="736398" y="222762"/>
                  <a:pt x="731771" y="223783"/>
                  <a:pt x="727518" y="223239"/>
                </a:cubicBezTo>
                <a:cubicBezTo>
                  <a:pt x="723128" y="222762"/>
                  <a:pt x="719045" y="220755"/>
                  <a:pt x="716255" y="217216"/>
                </a:cubicBezTo>
                <a:cubicBezTo>
                  <a:pt x="713533" y="213609"/>
                  <a:pt x="712342" y="209288"/>
                  <a:pt x="712750" y="204967"/>
                </a:cubicBezTo>
                <a:cubicBezTo>
                  <a:pt x="713193" y="200645"/>
                  <a:pt x="715234" y="196324"/>
                  <a:pt x="718841" y="193126"/>
                </a:cubicBezTo>
                <a:cubicBezTo>
                  <a:pt x="722448" y="189927"/>
                  <a:pt x="727007" y="188532"/>
                  <a:pt x="731533" y="188906"/>
                </a:cubicBezTo>
                <a:close/>
                <a:moveTo>
                  <a:pt x="84799" y="188668"/>
                </a:moveTo>
                <a:cubicBezTo>
                  <a:pt x="89801" y="187783"/>
                  <a:pt x="95075" y="188872"/>
                  <a:pt x="99464" y="192071"/>
                </a:cubicBezTo>
                <a:cubicBezTo>
                  <a:pt x="103854" y="195269"/>
                  <a:pt x="106610" y="199931"/>
                  <a:pt x="107528" y="204728"/>
                </a:cubicBezTo>
                <a:cubicBezTo>
                  <a:pt x="108515" y="209594"/>
                  <a:pt x="107528" y="214460"/>
                  <a:pt x="104840" y="218815"/>
                </a:cubicBezTo>
                <a:cubicBezTo>
                  <a:pt x="102084" y="223102"/>
                  <a:pt x="97763" y="225790"/>
                  <a:pt x="92863" y="226777"/>
                </a:cubicBezTo>
                <a:cubicBezTo>
                  <a:pt x="87997" y="227764"/>
                  <a:pt x="82791" y="227151"/>
                  <a:pt x="78096" y="224361"/>
                </a:cubicBezTo>
                <a:cubicBezTo>
                  <a:pt x="73468" y="221605"/>
                  <a:pt x="70202" y="217114"/>
                  <a:pt x="69147" y="212214"/>
                </a:cubicBezTo>
                <a:cubicBezTo>
                  <a:pt x="68058" y="207314"/>
                  <a:pt x="68943" y="201836"/>
                  <a:pt x="71971" y="197140"/>
                </a:cubicBezTo>
                <a:cubicBezTo>
                  <a:pt x="74897" y="192377"/>
                  <a:pt x="79831" y="189587"/>
                  <a:pt x="84799" y="188668"/>
                </a:cubicBezTo>
                <a:close/>
                <a:moveTo>
                  <a:pt x="562457" y="180026"/>
                </a:moveTo>
                <a:cubicBezTo>
                  <a:pt x="565656" y="178903"/>
                  <a:pt x="569262" y="179175"/>
                  <a:pt x="572563" y="180876"/>
                </a:cubicBezTo>
                <a:cubicBezTo>
                  <a:pt x="574196" y="181727"/>
                  <a:pt x="575625" y="182850"/>
                  <a:pt x="576714" y="184143"/>
                </a:cubicBezTo>
                <a:cubicBezTo>
                  <a:pt x="577803" y="185470"/>
                  <a:pt x="578585" y="187069"/>
                  <a:pt x="579028" y="188668"/>
                </a:cubicBezTo>
                <a:cubicBezTo>
                  <a:pt x="579947" y="191901"/>
                  <a:pt x="579572" y="195439"/>
                  <a:pt x="577769" y="198570"/>
                </a:cubicBezTo>
                <a:cubicBezTo>
                  <a:pt x="575966" y="201666"/>
                  <a:pt x="573107" y="203776"/>
                  <a:pt x="570011" y="204729"/>
                </a:cubicBezTo>
                <a:cubicBezTo>
                  <a:pt x="568446" y="205205"/>
                  <a:pt x="566881" y="205341"/>
                  <a:pt x="565281" y="205239"/>
                </a:cubicBezTo>
                <a:cubicBezTo>
                  <a:pt x="563648" y="205137"/>
                  <a:pt x="562083" y="204729"/>
                  <a:pt x="560552" y="203980"/>
                </a:cubicBezTo>
                <a:cubicBezTo>
                  <a:pt x="557557" y="202483"/>
                  <a:pt x="555516" y="199727"/>
                  <a:pt x="554495" y="196664"/>
                </a:cubicBezTo>
                <a:cubicBezTo>
                  <a:pt x="553474" y="193636"/>
                  <a:pt x="553542" y="190097"/>
                  <a:pt x="555039" y="186831"/>
                </a:cubicBezTo>
                <a:lnTo>
                  <a:pt x="555074" y="186797"/>
                </a:lnTo>
                <a:cubicBezTo>
                  <a:pt x="556571" y="183530"/>
                  <a:pt x="559259" y="181183"/>
                  <a:pt x="562457" y="180026"/>
                </a:cubicBezTo>
                <a:close/>
                <a:moveTo>
                  <a:pt x="643367" y="172484"/>
                </a:moveTo>
                <a:cubicBezTo>
                  <a:pt x="647250" y="172029"/>
                  <a:pt x="651368" y="173101"/>
                  <a:pt x="654804" y="175806"/>
                </a:cubicBezTo>
                <a:cubicBezTo>
                  <a:pt x="661473" y="181455"/>
                  <a:pt x="662154" y="191186"/>
                  <a:pt x="656505" y="197379"/>
                </a:cubicBezTo>
                <a:cubicBezTo>
                  <a:pt x="650823" y="203605"/>
                  <a:pt x="641432" y="204422"/>
                  <a:pt x="635477" y="199352"/>
                </a:cubicBezTo>
                <a:cubicBezTo>
                  <a:pt x="629319" y="194520"/>
                  <a:pt x="628400" y="185095"/>
                  <a:pt x="633368" y="178324"/>
                </a:cubicBezTo>
                <a:lnTo>
                  <a:pt x="633334" y="178324"/>
                </a:lnTo>
                <a:cubicBezTo>
                  <a:pt x="635835" y="174921"/>
                  <a:pt x="639484" y="172939"/>
                  <a:pt x="643367" y="172484"/>
                </a:cubicBezTo>
                <a:close/>
                <a:moveTo>
                  <a:pt x="336694" y="166993"/>
                </a:moveTo>
                <a:cubicBezTo>
                  <a:pt x="340131" y="165564"/>
                  <a:pt x="343840" y="166041"/>
                  <a:pt x="346834" y="167436"/>
                </a:cubicBezTo>
                <a:cubicBezTo>
                  <a:pt x="349863" y="168899"/>
                  <a:pt x="352244" y="171519"/>
                  <a:pt x="353333" y="174955"/>
                </a:cubicBezTo>
                <a:cubicBezTo>
                  <a:pt x="354422" y="178358"/>
                  <a:pt x="354116" y="181931"/>
                  <a:pt x="352755" y="184857"/>
                </a:cubicBezTo>
                <a:cubicBezTo>
                  <a:pt x="351394" y="187851"/>
                  <a:pt x="348944" y="190029"/>
                  <a:pt x="345847" y="191356"/>
                </a:cubicBezTo>
                <a:cubicBezTo>
                  <a:pt x="339621" y="193806"/>
                  <a:pt x="332237" y="190471"/>
                  <a:pt x="329379" y="183972"/>
                </a:cubicBezTo>
                <a:lnTo>
                  <a:pt x="329413" y="183938"/>
                </a:lnTo>
                <a:cubicBezTo>
                  <a:pt x="326487" y="177269"/>
                  <a:pt x="329753" y="169715"/>
                  <a:pt x="336694" y="166993"/>
                </a:cubicBezTo>
                <a:close/>
                <a:moveTo>
                  <a:pt x="754568" y="161787"/>
                </a:moveTo>
                <a:lnTo>
                  <a:pt x="754554" y="161814"/>
                </a:lnTo>
                <a:lnTo>
                  <a:pt x="754534" y="161821"/>
                </a:lnTo>
                <a:close/>
                <a:moveTo>
                  <a:pt x="515978" y="158725"/>
                </a:moveTo>
                <a:cubicBezTo>
                  <a:pt x="519550" y="159746"/>
                  <a:pt x="522374" y="162060"/>
                  <a:pt x="523974" y="164952"/>
                </a:cubicBezTo>
                <a:cubicBezTo>
                  <a:pt x="525573" y="167946"/>
                  <a:pt x="525913" y="171519"/>
                  <a:pt x="524824" y="174922"/>
                </a:cubicBezTo>
                <a:cubicBezTo>
                  <a:pt x="523702" y="178358"/>
                  <a:pt x="521388" y="180944"/>
                  <a:pt x="518564" y="182509"/>
                </a:cubicBezTo>
                <a:cubicBezTo>
                  <a:pt x="515705" y="184143"/>
                  <a:pt x="512371" y="184721"/>
                  <a:pt x="509138" y="183802"/>
                </a:cubicBezTo>
                <a:cubicBezTo>
                  <a:pt x="505906" y="182816"/>
                  <a:pt x="503320" y="180740"/>
                  <a:pt x="501687" y="177950"/>
                </a:cubicBezTo>
                <a:cubicBezTo>
                  <a:pt x="500053" y="175160"/>
                  <a:pt x="499373" y="171655"/>
                  <a:pt x="500155" y="168150"/>
                </a:cubicBezTo>
                <a:lnTo>
                  <a:pt x="500121" y="168184"/>
                </a:lnTo>
                <a:cubicBezTo>
                  <a:pt x="500904" y="164680"/>
                  <a:pt x="503014" y="161822"/>
                  <a:pt x="505906" y="160086"/>
                </a:cubicBezTo>
                <a:cubicBezTo>
                  <a:pt x="508798" y="158317"/>
                  <a:pt x="512405" y="157670"/>
                  <a:pt x="515978" y="158725"/>
                </a:cubicBezTo>
                <a:close/>
                <a:moveTo>
                  <a:pt x="768825" y="157057"/>
                </a:moveTo>
                <a:cubicBezTo>
                  <a:pt x="773929" y="157466"/>
                  <a:pt x="778965" y="159881"/>
                  <a:pt x="782367" y="164339"/>
                </a:cubicBezTo>
                <a:cubicBezTo>
                  <a:pt x="785838" y="168728"/>
                  <a:pt x="787233" y="174104"/>
                  <a:pt x="786621" y="179072"/>
                </a:cubicBezTo>
                <a:cubicBezTo>
                  <a:pt x="785872" y="184142"/>
                  <a:pt x="783184" y="188838"/>
                  <a:pt x="778761" y="192036"/>
                </a:cubicBezTo>
                <a:cubicBezTo>
                  <a:pt x="774371" y="195235"/>
                  <a:pt x="769131" y="196357"/>
                  <a:pt x="764334" y="195745"/>
                </a:cubicBezTo>
                <a:cubicBezTo>
                  <a:pt x="759366" y="195200"/>
                  <a:pt x="754806" y="192955"/>
                  <a:pt x="751642" y="188940"/>
                </a:cubicBezTo>
                <a:cubicBezTo>
                  <a:pt x="748580" y="184891"/>
                  <a:pt x="747219" y="180025"/>
                  <a:pt x="747695" y="175125"/>
                </a:cubicBezTo>
                <a:lnTo>
                  <a:pt x="754554" y="161814"/>
                </a:lnTo>
                <a:close/>
                <a:moveTo>
                  <a:pt x="177834" y="156419"/>
                </a:moveTo>
                <a:cubicBezTo>
                  <a:pt x="182309" y="156521"/>
                  <a:pt x="186690" y="158401"/>
                  <a:pt x="189939" y="162059"/>
                </a:cubicBezTo>
                <a:cubicBezTo>
                  <a:pt x="196234" y="169171"/>
                  <a:pt x="196234" y="180093"/>
                  <a:pt x="189735" y="186286"/>
                </a:cubicBezTo>
                <a:cubicBezTo>
                  <a:pt x="183406" y="192615"/>
                  <a:pt x="172722" y="192751"/>
                  <a:pt x="165543" y="186218"/>
                </a:cubicBezTo>
                <a:lnTo>
                  <a:pt x="165509" y="186218"/>
                </a:lnTo>
                <a:cubicBezTo>
                  <a:pt x="158397" y="179753"/>
                  <a:pt x="158091" y="168524"/>
                  <a:pt x="165168" y="161447"/>
                </a:cubicBezTo>
                <a:cubicBezTo>
                  <a:pt x="168792" y="157993"/>
                  <a:pt x="173360" y="156317"/>
                  <a:pt x="177834" y="156419"/>
                </a:cubicBezTo>
                <a:close/>
                <a:moveTo>
                  <a:pt x="395423" y="151648"/>
                </a:moveTo>
                <a:cubicBezTo>
                  <a:pt x="402807" y="150695"/>
                  <a:pt x="409374" y="155731"/>
                  <a:pt x="410054" y="162910"/>
                </a:cubicBezTo>
                <a:cubicBezTo>
                  <a:pt x="410735" y="170090"/>
                  <a:pt x="405937" y="176555"/>
                  <a:pt x="399302" y="177371"/>
                </a:cubicBezTo>
                <a:cubicBezTo>
                  <a:pt x="392735" y="178494"/>
                  <a:pt x="386236" y="173765"/>
                  <a:pt x="384773" y="166721"/>
                </a:cubicBezTo>
                <a:cubicBezTo>
                  <a:pt x="383310" y="159712"/>
                  <a:pt x="388074" y="152873"/>
                  <a:pt x="395423" y="151648"/>
                </a:cubicBezTo>
                <a:close/>
                <a:moveTo>
                  <a:pt x="267298" y="150389"/>
                </a:moveTo>
                <a:cubicBezTo>
                  <a:pt x="271126" y="151333"/>
                  <a:pt x="274563" y="153791"/>
                  <a:pt x="276638" y="157432"/>
                </a:cubicBezTo>
                <a:cubicBezTo>
                  <a:pt x="280789" y="164782"/>
                  <a:pt x="278578" y="173697"/>
                  <a:pt x="272079" y="178052"/>
                </a:cubicBezTo>
                <a:cubicBezTo>
                  <a:pt x="265409" y="182135"/>
                  <a:pt x="256393" y="180468"/>
                  <a:pt x="251425" y="173629"/>
                </a:cubicBezTo>
                <a:cubicBezTo>
                  <a:pt x="246525" y="166858"/>
                  <a:pt x="248192" y="157024"/>
                  <a:pt x="255610" y="152431"/>
                </a:cubicBezTo>
                <a:cubicBezTo>
                  <a:pt x="259251" y="150015"/>
                  <a:pt x="263470" y="149445"/>
                  <a:pt x="267298" y="150389"/>
                </a:cubicBezTo>
                <a:close/>
                <a:moveTo>
                  <a:pt x="456092" y="148891"/>
                </a:moveTo>
                <a:cubicBezTo>
                  <a:pt x="463509" y="149470"/>
                  <a:pt x="468919" y="155662"/>
                  <a:pt x="468103" y="162876"/>
                </a:cubicBezTo>
                <a:cubicBezTo>
                  <a:pt x="467320" y="169953"/>
                  <a:pt x="461263" y="175398"/>
                  <a:pt x="454594" y="174853"/>
                </a:cubicBezTo>
                <a:cubicBezTo>
                  <a:pt x="447925" y="174513"/>
                  <a:pt x="442515" y="168660"/>
                  <a:pt x="442549" y="161447"/>
                </a:cubicBezTo>
                <a:cubicBezTo>
                  <a:pt x="442549" y="154301"/>
                  <a:pt x="448640" y="148483"/>
                  <a:pt x="456092" y="148891"/>
                </a:cubicBezTo>
                <a:close/>
                <a:moveTo>
                  <a:pt x="583553" y="135757"/>
                </a:moveTo>
                <a:cubicBezTo>
                  <a:pt x="587296" y="134430"/>
                  <a:pt x="591515" y="134771"/>
                  <a:pt x="595394" y="136744"/>
                </a:cubicBezTo>
                <a:cubicBezTo>
                  <a:pt x="597334" y="137731"/>
                  <a:pt x="598967" y="139058"/>
                  <a:pt x="600260" y="140589"/>
                </a:cubicBezTo>
                <a:cubicBezTo>
                  <a:pt x="601553" y="142154"/>
                  <a:pt x="602438" y="143992"/>
                  <a:pt x="602982" y="145897"/>
                </a:cubicBezTo>
                <a:cubicBezTo>
                  <a:pt x="604071" y="149708"/>
                  <a:pt x="603629" y="153825"/>
                  <a:pt x="601519" y="157466"/>
                </a:cubicBezTo>
                <a:cubicBezTo>
                  <a:pt x="599409" y="161107"/>
                  <a:pt x="596075" y="163591"/>
                  <a:pt x="592434" y="164679"/>
                </a:cubicBezTo>
                <a:cubicBezTo>
                  <a:pt x="590631" y="165224"/>
                  <a:pt x="588759" y="165428"/>
                  <a:pt x="586888" y="165258"/>
                </a:cubicBezTo>
                <a:cubicBezTo>
                  <a:pt x="584982" y="165156"/>
                  <a:pt x="583111" y="164679"/>
                  <a:pt x="581376" y="163795"/>
                </a:cubicBezTo>
                <a:cubicBezTo>
                  <a:pt x="577871" y="162025"/>
                  <a:pt x="575489" y="158793"/>
                  <a:pt x="574298" y="155220"/>
                </a:cubicBezTo>
                <a:cubicBezTo>
                  <a:pt x="573107" y="151647"/>
                  <a:pt x="573175" y="147530"/>
                  <a:pt x="574945" y="143685"/>
                </a:cubicBezTo>
                <a:lnTo>
                  <a:pt x="574911" y="143651"/>
                </a:lnTo>
                <a:cubicBezTo>
                  <a:pt x="576680" y="139840"/>
                  <a:pt x="579810" y="137084"/>
                  <a:pt x="583553" y="135757"/>
                </a:cubicBezTo>
                <a:close/>
                <a:moveTo>
                  <a:pt x="673208" y="133558"/>
                </a:moveTo>
                <a:cubicBezTo>
                  <a:pt x="677661" y="133034"/>
                  <a:pt x="682382" y="134259"/>
                  <a:pt x="686312" y="137356"/>
                </a:cubicBezTo>
                <a:cubicBezTo>
                  <a:pt x="693934" y="143821"/>
                  <a:pt x="694750" y="154982"/>
                  <a:pt x="688252" y="162059"/>
                </a:cubicBezTo>
                <a:cubicBezTo>
                  <a:pt x="681719" y="169171"/>
                  <a:pt x="671000" y="170157"/>
                  <a:pt x="664161" y="164339"/>
                </a:cubicBezTo>
                <a:cubicBezTo>
                  <a:pt x="657118" y="158827"/>
                  <a:pt x="656029" y="148006"/>
                  <a:pt x="661711" y="140248"/>
                </a:cubicBezTo>
                <a:cubicBezTo>
                  <a:pt x="664570" y="136352"/>
                  <a:pt x="668755" y="134081"/>
                  <a:pt x="673208" y="133558"/>
                </a:cubicBezTo>
                <a:close/>
                <a:moveTo>
                  <a:pt x="510567" y="121841"/>
                </a:moveTo>
                <a:lnTo>
                  <a:pt x="510571" y="121869"/>
                </a:lnTo>
                <a:lnTo>
                  <a:pt x="510567" y="121875"/>
                </a:lnTo>
                <a:close/>
                <a:moveTo>
                  <a:pt x="319171" y="120480"/>
                </a:moveTo>
                <a:cubicBezTo>
                  <a:pt x="323186" y="118812"/>
                  <a:pt x="327542" y="119357"/>
                  <a:pt x="331080" y="120990"/>
                </a:cubicBezTo>
                <a:cubicBezTo>
                  <a:pt x="334619" y="122691"/>
                  <a:pt x="337409" y="125788"/>
                  <a:pt x="338702" y="129769"/>
                </a:cubicBezTo>
                <a:cubicBezTo>
                  <a:pt x="339995" y="133750"/>
                  <a:pt x="339587" y="137935"/>
                  <a:pt x="338022" y="141372"/>
                </a:cubicBezTo>
                <a:cubicBezTo>
                  <a:pt x="336457" y="144876"/>
                  <a:pt x="333564" y="147428"/>
                  <a:pt x="329924" y="148959"/>
                </a:cubicBezTo>
                <a:cubicBezTo>
                  <a:pt x="322642" y="151818"/>
                  <a:pt x="313999" y="147905"/>
                  <a:pt x="310665" y="140317"/>
                </a:cubicBezTo>
                <a:lnTo>
                  <a:pt x="310631" y="140317"/>
                </a:lnTo>
                <a:cubicBezTo>
                  <a:pt x="307194" y="132525"/>
                  <a:pt x="311005" y="123644"/>
                  <a:pt x="319171" y="120480"/>
                </a:cubicBezTo>
                <a:close/>
                <a:moveTo>
                  <a:pt x="144507" y="120428"/>
                </a:moveTo>
                <a:cubicBezTo>
                  <a:pt x="149551" y="120547"/>
                  <a:pt x="154485" y="122674"/>
                  <a:pt x="158126" y="126808"/>
                </a:cubicBezTo>
                <a:cubicBezTo>
                  <a:pt x="165237" y="134838"/>
                  <a:pt x="165203" y="147156"/>
                  <a:pt x="157887" y="154131"/>
                </a:cubicBezTo>
                <a:cubicBezTo>
                  <a:pt x="150742" y="161277"/>
                  <a:pt x="138697" y="161413"/>
                  <a:pt x="130599" y="154063"/>
                </a:cubicBezTo>
                <a:lnTo>
                  <a:pt x="130599" y="154029"/>
                </a:lnTo>
                <a:cubicBezTo>
                  <a:pt x="122602" y="146747"/>
                  <a:pt x="122228" y="134090"/>
                  <a:pt x="130224" y="126094"/>
                </a:cubicBezTo>
                <a:cubicBezTo>
                  <a:pt x="134307" y="122198"/>
                  <a:pt x="139462" y="120309"/>
                  <a:pt x="144507" y="120428"/>
                </a:cubicBezTo>
                <a:close/>
                <a:moveTo>
                  <a:pt x="529112" y="110782"/>
                </a:moveTo>
                <a:cubicBezTo>
                  <a:pt x="533297" y="111973"/>
                  <a:pt x="536597" y="114695"/>
                  <a:pt x="538469" y="118064"/>
                </a:cubicBezTo>
                <a:cubicBezTo>
                  <a:pt x="540340" y="121569"/>
                  <a:pt x="540748" y="125754"/>
                  <a:pt x="539455" y="129735"/>
                </a:cubicBezTo>
                <a:cubicBezTo>
                  <a:pt x="538162" y="133750"/>
                  <a:pt x="535406" y="136812"/>
                  <a:pt x="532106" y="138650"/>
                </a:cubicBezTo>
                <a:cubicBezTo>
                  <a:pt x="528771" y="140555"/>
                  <a:pt x="524858" y="141236"/>
                  <a:pt x="521081" y="140147"/>
                </a:cubicBezTo>
                <a:cubicBezTo>
                  <a:pt x="517304" y="138990"/>
                  <a:pt x="514276" y="136540"/>
                  <a:pt x="512337" y="133308"/>
                </a:cubicBezTo>
                <a:lnTo>
                  <a:pt x="510571" y="121869"/>
                </a:lnTo>
                <a:lnTo>
                  <a:pt x="517338" y="112382"/>
                </a:lnTo>
                <a:cubicBezTo>
                  <a:pt x="520707" y="110306"/>
                  <a:pt x="524960" y="109523"/>
                  <a:pt x="529112" y="110782"/>
                </a:cubicBezTo>
                <a:close/>
                <a:moveTo>
                  <a:pt x="242196" y="108234"/>
                </a:moveTo>
                <a:cubicBezTo>
                  <a:pt x="246585" y="109319"/>
                  <a:pt x="250524" y="112143"/>
                  <a:pt x="252888" y="116328"/>
                </a:cubicBezTo>
                <a:cubicBezTo>
                  <a:pt x="257652" y="124733"/>
                  <a:pt x="255100" y="134974"/>
                  <a:pt x="247648" y="139976"/>
                </a:cubicBezTo>
                <a:cubicBezTo>
                  <a:pt x="240027" y="144672"/>
                  <a:pt x="229649" y="142766"/>
                  <a:pt x="223966" y="134906"/>
                </a:cubicBezTo>
                <a:lnTo>
                  <a:pt x="224000" y="134872"/>
                </a:lnTo>
                <a:cubicBezTo>
                  <a:pt x="218386" y="127114"/>
                  <a:pt x="220291" y="115852"/>
                  <a:pt x="228798" y="110578"/>
                </a:cubicBezTo>
                <a:cubicBezTo>
                  <a:pt x="232966" y="107805"/>
                  <a:pt x="237806" y="107150"/>
                  <a:pt x="242196" y="108234"/>
                </a:cubicBezTo>
                <a:close/>
                <a:moveTo>
                  <a:pt x="387972" y="102480"/>
                </a:moveTo>
                <a:cubicBezTo>
                  <a:pt x="396648" y="101357"/>
                  <a:pt x="404304" y="107277"/>
                  <a:pt x="405121" y="115648"/>
                </a:cubicBezTo>
                <a:cubicBezTo>
                  <a:pt x="405904" y="124018"/>
                  <a:pt x="400289" y="131606"/>
                  <a:pt x="392531" y="132593"/>
                </a:cubicBezTo>
                <a:cubicBezTo>
                  <a:pt x="384841" y="133920"/>
                  <a:pt x="377220" y="128373"/>
                  <a:pt x="375484" y="120139"/>
                </a:cubicBezTo>
                <a:cubicBezTo>
                  <a:pt x="373783" y="111905"/>
                  <a:pt x="379363" y="103943"/>
                  <a:pt x="387972" y="102480"/>
                </a:cubicBezTo>
                <a:close/>
                <a:moveTo>
                  <a:pt x="458984" y="99282"/>
                </a:moveTo>
                <a:cubicBezTo>
                  <a:pt x="467695" y="99962"/>
                  <a:pt x="473990" y="107244"/>
                  <a:pt x="473037" y="115648"/>
                </a:cubicBezTo>
                <a:cubicBezTo>
                  <a:pt x="472118" y="123916"/>
                  <a:pt x="465007" y="130313"/>
                  <a:pt x="457215" y="129667"/>
                </a:cubicBezTo>
                <a:cubicBezTo>
                  <a:pt x="449389" y="129259"/>
                  <a:pt x="443094" y="122419"/>
                  <a:pt x="443128" y="113981"/>
                </a:cubicBezTo>
                <a:cubicBezTo>
                  <a:pt x="443128" y="105610"/>
                  <a:pt x="450274" y="98805"/>
                  <a:pt x="458984" y="99282"/>
                </a:cubicBezTo>
                <a:close/>
                <a:moveTo>
                  <a:pt x="703036" y="94633"/>
                </a:moveTo>
                <a:cubicBezTo>
                  <a:pt x="708054" y="94041"/>
                  <a:pt x="713379" y="95419"/>
                  <a:pt x="717820" y="98907"/>
                </a:cubicBezTo>
                <a:cubicBezTo>
                  <a:pt x="726429" y="106223"/>
                  <a:pt x="727348" y="118778"/>
                  <a:pt x="719998" y="126774"/>
                </a:cubicBezTo>
                <a:cubicBezTo>
                  <a:pt x="712648" y="134805"/>
                  <a:pt x="700535" y="135893"/>
                  <a:pt x="692845" y="129360"/>
                </a:cubicBezTo>
                <a:cubicBezTo>
                  <a:pt x="684883" y="123134"/>
                  <a:pt x="683692" y="110918"/>
                  <a:pt x="690089" y="102174"/>
                </a:cubicBezTo>
                <a:cubicBezTo>
                  <a:pt x="693305" y="97784"/>
                  <a:pt x="698017" y="95224"/>
                  <a:pt x="703036" y="94633"/>
                </a:cubicBezTo>
                <a:close/>
                <a:moveTo>
                  <a:pt x="604683" y="91455"/>
                </a:moveTo>
                <a:cubicBezTo>
                  <a:pt x="608971" y="89958"/>
                  <a:pt x="613802" y="90332"/>
                  <a:pt x="618226" y="92578"/>
                </a:cubicBezTo>
                <a:cubicBezTo>
                  <a:pt x="620437" y="93701"/>
                  <a:pt x="622309" y="95232"/>
                  <a:pt x="623806" y="96968"/>
                </a:cubicBezTo>
                <a:cubicBezTo>
                  <a:pt x="625269" y="98771"/>
                  <a:pt x="626290" y="100881"/>
                  <a:pt x="626936" y="103058"/>
                </a:cubicBezTo>
                <a:cubicBezTo>
                  <a:pt x="628195" y="107414"/>
                  <a:pt x="627685" y="112177"/>
                  <a:pt x="625269" y="116328"/>
                </a:cubicBezTo>
                <a:cubicBezTo>
                  <a:pt x="622853" y="120514"/>
                  <a:pt x="619008" y="123338"/>
                  <a:pt x="614857" y="124597"/>
                </a:cubicBezTo>
                <a:cubicBezTo>
                  <a:pt x="612782" y="125243"/>
                  <a:pt x="610638" y="125447"/>
                  <a:pt x="608494" y="125277"/>
                </a:cubicBezTo>
                <a:cubicBezTo>
                  <a:pt x="606317" y="125175"/>
                  <a:pt x="604173" y="124597"/>
                  <a:pt x="602165" y="123576"/>
                </a:cubicBezTo>
                <a:cubicBezTo>
                  <a:pt x="598116" y="121534"/>
                  <a:pt x="595428" y="117859"/>
                  <a:pt x="594033" y="113742"/>
                </a:cubicBezTo>
                <a:cubicBezTo>
                  <a:pt x="592672" y="109659"/>
                  <a:pt x="592740" y="104896"/>
                  <a:pt x="594782" y="100540"/>
                </a:cubicBezTo>
                <a:lnTo>
                  <a:pt x="594782" y="100506"/>
                </a:lnTo>
                <a:cubicBezTo>
                  <a:pt x="596789" y="96117"/>
                  <a:pt x="600396" y="92952"/>
                  <a:pt x="604683" y="91455"/>
                </a:cubicBezTo>
                <a:close/>
                <a:moveTo>
                  <a:pt x="301614" y="73932"/>
                </a:moveTo>
                <a:cubicBezTo>
                  <a:pt x="306207" y="72026"/>
                  <a:pt x="311209" y="72639"/>
                  <a:pt x="315258" y="74510"/>
                </a:cubicBezTo>
                <a:cubicBezTo>
                  <a:pt x="319307" y="76484"/>
                  <a:pt x="322506" y="79988"/>
                  <a:pt x="324003" y="84582"/>
                </a:cubicBezTo>
                <a:cubicBezTo>
                  <a:pt x="325500" y="89175"/>
                  <a:pt x="325024" y="93939"/>
                  <a:pt x="323220" y="97886"/>
                </a:cubicBezTo>
                <a:cubicBezTo>
                  <a:pt x="321417" y="101901"/>
                  <a:pt x="318116" y="104827"/>
                  <a:pt x="313965" y="106597"/>
                </a:cubicBezTo>
                <a:cubicBezTo>
                  <a:pt x="305629" y="109863"/>
                  <a:pt x="295727" y="105372"/>
                  <a:pt x="291882" y="96661"/>
                </a:cubicBezTo>
                <a:lnTo>
                  <a:pt x="291848" y="96695"/>
                </a:lnTo>
                <a:cubicBezTo>
                  <a:pt x="287901" y="87746"/>
                  <a:pt x="292291" y="77607"/>
                  <a:pt x="301614" y="73932"/>
                </a:cubicBezTo>
                <a:close/>
                <a:moveTo>
                  <a:pt x="217093" y="66093"/>
                </a:moveTo>
                <a:cubicBezTo>
                  <a:pt x="222035" y="67322"/>
                  <a:pt x="226467" y="70512"/>
                  <a:pt x="229138" y="75225"/>
                </a:cubicBezTo>
                <a:cubicBezTo>
                  <a:pt x="234514" y="84718"/>
                  <a:pt x="231656" y="96253"/>
                  <a:pt x="223251" y="101867"/>
                </a:cubicBezTo>
                <a:cubicBezTo>
                  <a:pt x="214643" y="107175"/>
                  <a:pt x="202972" y="104998"/>
                  <a:pt x="196575" y="96151"/>
                </a:cubicBezTo>
                <a:lnTo>
                  <a:pt x="196575" y="96117"/>
                </a:lnTo>
                <a:cubicBezTo>
                  <a:pt x="190246" y="87338"/>
                  <a:pt x="192390" y="74646"/>
                  <a:pt x="201985" y="68726"/>
                </a:cubicBezTo>
                <a:cubicBezTo>
                  <a:pt x="206698" y="65595"/>
                  <a:pt x="212150" y="64864"/>
                  <a:pt x="217093" y="66093"/>
                </a:cubicBezTo>
                <a:close/>
                <a:moveTo>
                  <a:pt x="542314" y="62874"/>
                </a:moveTo>
                <a:cubicBezTo>
                  <a:pt x="547112" y="64235"/>
                  <a:pt x="550888" y="67331"/>
                  <a:pt x="553032" y="71244"/>
                </a:cubicBezTo>
                <a:cubicBezTo>
                  <a:pt x="555176" y="75260"/>
                  <a:pt x="555652" y="80057"/>
                  <a:pt x="554155" y="84617"/>
                </a:cubicBezTo>
                <a:cubicBezTo>
                  <a:pt x="552658" y="89210"/>
                  <a:pt x="549527" y="92715"/>
                  <a:pt x="545717" y="94825"/>
                </a:cubicBezTo>
                <a:cubicBezTo>
                  <a:pt x="541872" y="97036"/>
                  <a:pt x="537414" y="97785"/>
                  <a:pt x="533059" y="96560"/>
                </a:cubicBezTo>
                <a:cubicBezTo>
                  <a:pt x="528737" y="95233"/>
                  <a:pt x="525233" y="92443"/>
                  <a:pt x="523021" y="88734"/>
                </a:cubicBezTo>
                <a:cubicBezTo>
                  <a:pt x="520843" y="84991"/>
                  <a:pt x="519925" y="80295"/>
                  <a:pt x="520980" y="75600"/>
                </a:cubicBezTo>
                <a:lnTo>
                  <a:pt x="521048" y="75566"/>
                </a:lnTo>
                <a:cubicBezTo>
                  <a:pt x="522102" y="70870"/>
                  <a:pt x="524961" y="67025"/>
                  <a:pt x="528806" y="64677"/>
                </a:cubicBezTo>
                <a:cubicBezTo>
                  <a:pt x="532685" y="62296"/>
                  <a:pt x="537550" y="61411"/>
                  <a:pt x="542314" y="62874"/>
                </a:cubicBezTo>
                <a:close/>
                <a:moveTo>
                  <a:pt x="380519" y="53313"/>
                </a:moveTo>
                <a:cubicBezTo>
                  <a:pt x="390455" y="52054"/>
                  <a:pt x="399234" y="58825"/>
                  <a:pt x="400152" y="68420"/>
                </a:cubicBezTo>
                <a:cubicBezTo>
                  <a:pt x="401071" y="78016"/>
                  <a:pt x="394606" y="86726"/>
                  <a:pt x="385725" y="87849"/>
                </a:cubicBezTo>
                <a:cubicBezTo>
                  <a:pt x="376879" y="89346"/>
                  <a:pt x="368168" y="83017"/>
                  <a:pt x="366194" y="73558"/>
                </a:cubicBezTo>
                <a:cubicBezTo>
                  <a:pt x="364255" y="64133"/>
                  <a:pt x="370652" y="54980"/>
                  <a:pt x="380519" y="53313"/>
                </a:cubicBezTo>
                <a:close/>
                <a:moveTo>
                  <a:pt x="461876" y="49638"/>
                </a:moveTo>
                <a:cubicBezTo>
                  <a:pt x="471846" y="50420"/>
                  <a:pt x="479093" y="58757"/>
                  <a:pt x="478004" y="68420"/>
                </a:cubicBezTo>
                <a:cubicBezTo>
                  <a:pt x="476950" y="77913"/>
                  <a:pt x="468817" y="85195"/>
                  <a:pt x="459868" y="84514"/>
                </a:cubicBezTo>
                <a:cubicBezTo>
                  <a:pt x="450920" y="84038"/>
                  <a:pt x="443672" y="76212"/>
                  <a:pt x="443706" y="66515"/>
                </a:cubicBezTo>
                <a:cubicBezTo>
                  <a:pt x="443740" y="56919"/>
                  <a:pt x="451906" y="49127"/>
                  <a:pt x="461876" y="49638"/>
                </a:cubicBezTo>
                <a:close/>
                <a:moveTo>
                  <a:pt x="625779" y="47154"/>
                </a:moveTo>
                <a:cubicBezTo>
                  <a:pt x="630611" y="45453"/>
                  <a:pt x="636055" y="45895"/>
                  <a:pt x="641057" y="48413"/>
                </a:cubicBezTo>
                <a:cubicBezTo>
                  <a:pt x="643541" y="49706"/>
                  <a:pt x="645685" y="51407"/>
                  <a:pt x="647352" y="53381"/>
                </a:cubicBezTo>
                <a:cubicBezTo>
                  <a:pt x="648985" y="55422"/>
                  <a:pt x="650176" y="57804"/>
                  <a:pt x="650857" y="60220"/>
                </a:cubicBezTo>
                <a:cubicBezTo>
                  <a:pt x="652252" y="65120"/>
                  <a:pt x="651707" y="70496"/>
                  <a:pt x="648985" y="75191"/>
                </a:cubicBezTo>
                <a:cubicBezTo>
                  <a:pt x="646263" y="79887"/>
                  <a:pt x="641942" y="83085"/>
                  <a:pt x="637246" y="84515"/>
                </a:cubicBezTo>
                <a:cubicBezTo>
                  <a:pt x="634898" y="85229"/>
                  <a:pt x="632483" y="85467"/>
                  <a:pt x="630067" y="85263"/>
                </a:cubicBezTo>
                <a:cubicBezTo>
                  <a:pt x="627617" y="85127"/>
                  <a:pt x="625201" y="84515"/>
                  <a:pt x="622921" y="83358"/>
                </a:cubicBezTo>
                <a:cubicBezTo>
                  <a:pt x="618362" y="81078"/>
                  <a:pt x="615299" y="76893"/>
                  <a:pt x="613768" y="72265"/>
                </a:cubicBezTo>
                <a:cubicBezTo>
                  <a:pt x="612203" y="67672"/>
                  <a:pt x="612339" y="62296"/>
                  <a:pt x="614585" y="57362"/>
                </a:cubicBezTo>
                <a:lnTo>
                  <a:pt x="614619" y="57362"/>
                </a:lnTo>
                <a:cubicBezTo>
                  <a:pt x="616899" y="52428"/>
                  <a:pt x="620948" y="48855"/>
                  <a:pt x="625779" y="47154"/>
                </a:cubicBezTo>
                <a:close/>
                <a:moveTo>
                  <a:pt x="284090" y="27419"/>
                </a:moveTo>
                <a:cubicBezTo>
                  <a:pt x="289262" y="25241"/>
                  <a:pt x="294910" y="25956"/>
                  <a:pt x="299469" y="28099"/>
                </a:cubicBezTo>
                <a:cubicBezTo>
                  <a:pt x="304063" y="30311"/>
                  <a:pt x="307636" y="34292"/>
                  <a:pt x="309337" y="39464"/>
                </a:cubicBezTo>
                <a:cubicBezTo>
                  <a:pt x="311004" y="44636"/>
                  <a:pt x="310494" y="50012"/>
                  <a:pt x="308452" y="54469"/>
                </a:cubicBezTo>
                <a:cubicBezTo>
                  <a:pt x="306411" y="58995"/>
                  <a:pt x="302702" y="62295"/>
                  <a:pt x="298006" y="64269"/>
                </a:cubicBezTo>
                <a:cubicBezTo>
                  <a:pt x="288615" y="67944"/>
                  <a:pt x="277420" y="62908"/>
                  <a:pt x="273099" y="53074"/>
                </a:cubicBezTo>
                <a:lnTo>
                  <a:pt x="273065" y="53074"/>
                </a:lnTo>
                <a:cubicBezTo>
                  <a:pt x="268642" y="43003"/>
                  <a:pt x="273576" y="31536"/>
                  <a:pt x="284090" y="27419"/>
                </a:cubicBezTo>
                <a:close/>
                <a:moveTo>
                  <a:pt x="555516" y="14931"/>
                </a:moveTo>
                <a:cubicBezTo>
                  <a:pt x="560926" y="16462"/>
                  <a:pt x="565179" y="19967"/>
                  <a:pt x="567595" y="24356"/>
                </a:cubicBezTo>
                <a:cubicBezTo>
                  <a:pt x="569977" y="28882"/>
                  <a:pt x="570555" y="34292"/>
                  <a:pt x="568854" y="39464"/>
                </a:cubicBezTo>
                <a:cubicBezTo>
                  <a:pt x="567153" y="44636"/>
                  <a:pt x="563614" y="48617"/>
                  <a:pt x="559361" y="50965"/>
                </a:cubicBezTo>
                <a:cubicBezTo>
                  <a:pt x="555039" y="53448"/>
                  <a:pt x="550003" y="54299"/>
                  <a:pt x="545104" y="52904"/>
                </a:cubicBezTo>
                <a:cubicBezTo>
                  <a:pt x="540238" y="51407"/>
                  <a:pt x="536291" y="48277"/>
                  <a:pt x="533807" y="44057"/>
                </a:cubicBezTo>
                <a:cubicBezTo>
                  <a:pt x="531323" y="39838"/>
                  <a:pt x="530336" y="34564"/>
                  <a:pt x="531527" y="29256"/>
                </a:cubicBezTo>
                <a:lnTo>
                  <a:pt x="531493" y="29222"/>
                </a:lnTo>
                <a:cubicBezTo>
                  <a:pt x="532684" y="23914"/>
                  <a:pt x="535883" y="19593"/>
                  <a:pt x="540272" y="16973"/>
                </a:cubicBezTo>
                <a:cubicBezTo>
                  <a:pt x="544627" y="14284"/>
                  <a:pt x="550140" y="13298"/>
                  <a:pt x="555516" y="14931"/>
                </a:cubicBezTo>
                <a:close/>
                <a:moveTo>
                  <a:pt x="373034" y="4178"/>
                </a:moveTo>
                <a:cubicBezTo>
                  <a:pt x="384229" y="2749"/>
                  <a:pt x="394164" y="10371"/>
                  <a:pt x="395185" y="21191"/>
                </a:cubicBezTo>
                <a:cubicBezTo>
                  <a:pt x="396206" y="32012"/>
                  <a:pt x="388924" y="41845"/>
                  <a:pt x="378886" y="43104"/>
                </a:cubicBezTo>
                <a:cubicBezTo>
                  <a:pt x="368917" y="44805"/>
                  <a:pt x="359083" y="37660"/>
                  <a:pt x="356872" y="27010"/>
                </a:cubicBezTo>
                <a:lnTo>
                  <a:pt x="356906" y="27010"/>
                </a:lnTo>
                <a:cubicBezTo>
                  <a:pt x="354694" y="16394"/>
                  <a:pt x="361907" y="6084"/>
                  <a:pt x="373034" y="4178"/>
                </a:cubicBezTo>
                <a:close/>
                <a:moveTo>
                  <a:pt x="464803" y="27"/>
                </a:moveTo>
                <a:cubicBezTo>
                  <a:pt x="476065" y="912"/>
                  <a:pt x="484198" y="10303"/>
                  <a:pt x="482973" y="21191"/>
                </a:cubicBezTo>
                <a:cubicBezTo>
                  <a:pt x="481782" y="31909"/>
                  <a:pt x="472595" y="40110"/>
                  <a:pt x="462523" y="39327"/>
                </a:cubicBezTo>
                <a:cubicBezTo>
                  <a:pt x="452417" y="38783"/>
                  <a:pt x="444251" y="29970"/>
                  <a:pt x="444285" y="19048"/>
                </a:cubicBezTo>
                <a:lnTo>
                  <a:pt x="444319" y="19048"/>
                </a:lnTo>
                <a:cubicBezTo>
                  <a:pt x="444353" y="8227"/>
                  <a:pt x="453540" y="-551"/>
                  <a:pt x="464803" y="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40000"/>
                  <a:lumOff val="60000"/>
                  <a:alpha val="0"/>
                </a:schemeClr>
              </a:gs>
            </a:gsLst>
            <a:lin ang="18900000" scaled="0"/>
          </a:gradFill>
          <a:ln w="33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03148" y="1919529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 flipV="1">
            <a:off x="9740852" y="5053254"/>
            <a:ext cx="648000" cy="648000"/>
          </a:xfrm>
          <a:custGeom>
            <a:avLst/>
            <a:gdLst>
              <a:gd name="connsiteX0" fmla="*/ 0 w 648000"/>
              <a:gd name="connsiteY0" fmla="*/ 0 h 648000"/>
              <a:gd name="connsiteX1" fmla="*/ 0 w 648000"/>
              <a:gd name="connsiteY1" fmla="*/ 64294 h 648000"/>
              <a:gd name="connsiteX2" fmla="*/ 583706 w 648000"/>
              <a:gd name="connsiteY2" fmla="*/ 64294 h 648000"/>
              <a:gd name="connsiteX3" fmla="*/ 583706 w 648000"/>
              <a:gd name="connsiteY3" fmla="*/ 648000 h 648000"/>
              <a:gd name="connsiteX4" fmla="*/ 648000 w 648000"/>
              <a:gd name="connsiteY4" fmla="*/ 648000 h 648000"/>
              <a:gd name="connsiteX5" fmla="*/ 648000 w 648000"/>
              <a:gd name="connsiteY5" fmla="*/ 64294 h 648000"/>
              <a:gd name="connsiteX6" fmla="*/ 648000 w 648000"/>
              <a:gd name="connsiteY6" fmla="*/ 0 h 648000"/>
              <a:gd name="connsiteX7" fmla="*/ 583706 w 648000"/>
              <a:gd name="connsiteY7" fmla="*/ 0 h 648000"/>
            </a:gdLst>
            <a:ahLst/>
            <a:cxnLst/>
            <a:rect l="l" t="t" r="r" b="b"/>
            <a:pathLst>
              <a:path w="648000" h="648000">
                <a:moveTo>
                  <a:pt x="0" y="0"/>
                </a:moveTo>
                <a:lnTo>
                  <a:pt x="0" y="64294"/>
                </a:lnTo>
                <a:lnTo>
                  <a:pt x="583706" y="64294"/>
                </a:lnTo>
                <a:lnTo>
                  <a:pt x="583706" y="648000"/>
                </a:lnTo>
                <a:lnTo>
                  <a:pt x="648000" y="648000"/>
                </a:lnTo>
                <a:lnTo>
                  <a:pt x="648000" y="64294"/>
                </a:lnTo>
                <a:lnTo>
                  <a:pt x="648000" y="0"/>
                </a:lnTo>
                <a:lnTo>
                  <a:pt x="58370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45000">
                <a:schemeClr val="accent2"/>
              </a:gs>
              <a:gs pos="66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 w="1016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1686" y="-800100"/>
            <a:ext cx="1634741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85573" y="-800100"/>
            <a:ext cx="2967948" cy="408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6000">
                <a:ln w="12700">
                  <a:noFill/>
                </a:ln>
                <a:gradFill>
                  <a:gsLst>
                    <a:gs pos="18000">
                      <a:srgbClr val="F3EBDF">
                        <a:alpha val="100000"/>
                      </a:srgbClr>
                    </a:gs>
                    <a:gs pos="81000">
                      <a:srgbClr val="DAC4A0">
                        <a:alpha val="100000"/>
                      </a:srgbClr>
                    </a:gs>
                    <a:gs pos="100000">
                      <a:srgbClr val="9D783D">
                        <a:alpha val="100000"/>
                      </a:srgbClr>
                    </a:gs>
                  </a:gsLst>
                  <a:lin ang="5400000" scaled="0"/>
                </a:gradFill>
                <a:latin typeface="Dream-XinCuSongGB"/>
                <a:ea typeface="Dream-XinCuSongGB"/>
                <a:cs typeface="Dream-XinCuSongGB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10141" y="3286121"/>
            <a:ext cx="6771719" cy="19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3EBDF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技术框架与开发工具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0072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513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49540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23950" y="5308080"/>
            <a:ext cx="92921" cy="92921"/>
          </a:xfrm>
          <a:prstGeom prst="flowChartConnector">
            <a:avLst/>
          </a:prstGeom>
          <a:noFill/>
          <a:ln w="12700" cap="sq">
            <a:solidFill>
              <a:schemeClr val="accent2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8359" y="5308080"/>
            <a:ext cx="92921" cy="929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06864" y="1804138"/>
            <a:ext cx="4320000" cy="3780000"/>
          </a:xfrm>
          <a:prstGeom prst="roundRect">
            <a:avLst>
              <a:gd name="adj" fmla="val 4347"/>
            </a:avLst>
          </a:prstGeom>
          <a:solidFill>
            <a:schemeClr val="bg1"/>
          </a:solidFill>
          <a:ln w="38100" cap="rnd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343839" y="2169528"/>
            <a:ext cx="446048" cy="44604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5279" y="1804138"/>
            <a:ext cx="4320000" cy="3780000"/>
          </a:xfrm>
          <a:prstGeom prst="roundRect">
            <a:avLst>
              <a:gd name="adj" fmla="val 4347"/>
            </a:avLst>
          </a:prstGeom>
          <a:solidFill>
            <a:schemeClr val="bg1"/>
          </a:solidFill>
          <a:ln w="38100" cap="rnd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01279" y="2197296"/>
            <a:ext cx="468000" cy="4097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6863" y="2829892"/>
            <a:ext cx="3600000" cy="2444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微信开发者工具提供了一站式开发功能，包括代码编辑、调试、预览和上传。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35278" y="2829892"/>
            <a:ext cx="3600000" cy="2444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支持实时预览和代码调试，提升开发效率，确保程序稳定性。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1184022" y="1680262"/>
            <a:ext cx="444222" cy="324000"/>
          </a:xfrm>
          <a:prstGeom prst="flowChartExtra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6453169" y="1680262"/>
            <a:ext cx="444222" cy="324000"/>
          </a:xfrm>
          <a:prstGeom prst="flowChartExtract">
            <a:avLst/>
          </a:prstGeom>
          <a:solidFill>
            <a:schemeClr val="accent2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微信开发者工具的应用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410305" y="2731106"/>
            <a:ext cx="490714" cy="45394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81400" y="4526280"/>
            <a:ext cx="471914" cy="490714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1096011" y="2105896"/>
            <a:ext cx="1703337" cy="1703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2802891" y="3812776"/>
            <a:ext cx="1703337" cy="1703337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288785" y="3290560"/>
            <a:ext cx="1037346" cy="1037344"/>
          </a:xfrm>
          <a:prstGeom prst="plaque">
            <a:avLst>
              <a:gd name="adj" fmla="val 30953"/>
            </a:avLst>
          </a:prstGeom>
          <a:noFill/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75530" y="2032000"/>
            <a:ext cx="6207760" cy="1676400"/>
          </a:xfrm>
          <a:prstGeom prst="roundRect">
            <a:avLst>
              <a:gd name="adj" fmla="val 799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75530" y="3881120"/>
            <a:ext cx="6207760" cy="1676400"/>
          </a:xfrm>
          <a:prstGeom prst="roundRect">
            <a:avLst>
              <a:gd name="adj" fmla="val 7997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32476" y="2194561"/>
            <a:ext cx="5920004" cy="13817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Spring Boot框架简化了新Spring应用的搭建和开发难度，支持微服务架构和独立运行。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2476" y="4064001"/>
            <a:ext cx="5920004" cy="13817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智能化的自动配置和广泛的第三方库支持，提高了开发效率和系统稳定性。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Spring Boot框架的选用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C00000"/>
      </a:accent1>
      <a:accent2>
        <a:srgbClr val="C29C61"/>
      </a:accent2>
      <a:accent3>
        <a:srgbClr val="70AD4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宽屏</PresentationFormat>
  <Paragraphs>119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OPPOSans L</vt:lpstr>
      <vt:lpstr>OPPOSans H</vt:lpstr>
      <vt:lpstr>Dream-XinCuSongGB</vt:lpstr>
      <vt:lpstr>OPPOSans B</vt:lpstr>
      <vt:lpstr>OPPOSans R</vt:lpstr>
      <vt:lpstr>Arial</vt:lpstr>
      <vt:lpstr>Source Han Sans CN Bold</vt:lpstr>
      <vt:lpstr>Source Han Sans</vt:lpstr>
      <vt:lpstr>HelloFont WenYiHei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A01</cp:lastModifiedBy>
  <cp:revision>1</cp:revision>
  <dcterms:modified xsi:type="dcterms:W3CDTF">2024-08-21T08:05:46Z</dcterms:modified>
</cp:coreProperties>
</file>